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theme/themeOverride1.xml" ContentType="application/vnd.openxmlformats-officedocument.themeOverr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1"/>
  </p:notesMasterIdLst>
  <p:handoutMasterIdLst>
    <p:handoutMasterId r:id="rId62"/>
  </p:handoutMasterIdLst>
  <p:sldIdLst>
    <p:sldId id="256" r:id="rId2"/>
    <p:sldId id="301" r:id="rId3"/>
    <p:sldId id="268" r:id="rId4"/>
    <p:sldId id="267" r:id="rId5"/>
    <p:sldId id="259" r:id="rId6"/>
    <p:sldId id="262" r:id="rId7"/>
    <p:sldId id="263" r:id="rId8"/>
    <p:sldId id="347" r:id="rId9"/>
    <p:sldId id="261" r:id="rId10"/>
    <p:sldId id="297" r:id="rId11"/>
    <p:sldId id="345" r:id="rId12"/>
    <p:sldId id="310" r:id="rId13"/>
    <p:sldId id="276" r:id="rId14"/>
    <p:sldId id="296" r:id="rId15"/>
    <p:sldId id="353" r:id="rId16"/>
    <p:sldId id="316" r:id="rId17"/>
    <p:sldId id="311" r:id="rId18"/>
    <p:sldId id="346" r:id="rId19"/>
    <p:sldId id="294" r:id="rId20"/>
    <p:sldId id="313" r:id="rId21"/>
    <p:sldId id="334" r:id="rId22"/>
    <p:sldId id="352" r:id="rId23"/>
    <p:sldId id="317" r:id="rId24"/>
    <p:sldId id="333" r:id="rId25"/>
    <p:sldId id="343" r:id="rId26"/>
    <p:sldId id="344" r:id="rId27"/>
    <p:sldId id="323" r:id="rId28"/>
    <p:sldId id="335" r:id="rId29"/>
    <p:sldId id="341" r:id="rId30"/>
    <p:sldId id="328" r:id="rId31"/>
    <p:sldId id="337" r:id="rId32"/>
    <p:sldId id="338" r:id="rId33"/>
    <p:sldId id="339" r:id="rId34"/>
    <p:sldId id="340" r:id="rId35"/>
    <p:sldId id="291" r:id="rId36"/>
    <p:sldId id="324" r:id="rId37"/>
    <p:sldId id="308" r:id="rId38"/>
    <p:sldId id="293" r:id="rId39"/>
    <p:sldId id="318" r:id="rId40"/>
    <p:sldId id="290" r:id="rId41"/>
    <p:sldId id="319" r:id="rId42"/>
    <p:sldId id="289" r:id="rId43"/>
    <p:sldId id="306" r:id="rId44"/>
    <p:sldId id="327" r:id="rId45"/>
    <p:sldId id="320" r:id="rId46"/>
    <p:sldId id="288" r:id="rId47"/>
    <p:sldId id="286" r:id="rId48"/>
    <p:sldId id="321" r:id="rId49"/>
    <p:sldId id="285" r:id="rId50"/>
    <p:sldId id="284" r:id="rId51"/>
    <p:sldId id="282" r:id="rId52"/>
    <p:sldId id="280" r:id="rId53"/>
    <p:sldId id="275" r:id="rId54"/>
    <p:sldId id="322" r:id="rId55"/>
    <p:sldId id="274" r:id="rId56"/>
    <p:sldId id="307" r:id="rId57"/>
    <p:sldId id="273" r:id="rId58"/>
    <p:sldId id="272" r:id="rId59"/>
    <p:sldId id="258" r:id="rId60"/>
  </p:sldIdLst>
  <p:sldSz cx="10693400" cy="7561263"/>
  <p:notesSz cx="6797675" cy="9928225"/>
  <p:custDataLst>
    <p:tags r:id="rId63"/>
  </p:custDataLst>
  <p:defaultTextStyle>
    <a:defPPr>
      <a:defRPr lang="zh-CN"/>
    </a:defPPr>
    <a:lvl1pPr algn="l" defTabSz="1043305" rtl="0" eaLnBrk="0" fontAlgn="base" hangingPunct="0">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1pPr>
    <a:lvl2pPr marL="520700" indent="-63500" algn="l" defTabSz="1043305" rtl="0" eaLnBrk="0" fontAlgn="base" hangingPunct="0">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2pPr>
    <a:lvl3pPr marL="1043305" indent="-128905" algn="l" defTabSz="1043305" rtl="0" eaLnBrk="0" fontAlgn="base" hangingPunct="0">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3pPr>
    <a:lvl4pPr marL="1564005" indent="-192405" algn="l" defTabSz="1043305" rtl="0" eaLnBrk="0" fontAlgn="base" hangingPunct="0">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4pPr>
    <a:lvl5pPr marL="2085975" indent="-257175" algn="l" defTabSz="1043305" rtl="0" eaLnBrk="0" fontAlgn="base" hangingPunct="0">
      <a:spcBef>
        <a:spcPct val="0"/>
      </a:spcBef>
      <a:spcAft>
        <a:spcPct val="0"/>
      </a:spcAft>
      <a:defRPr sz="2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0" d="100"/>
          <a:sy n="80" d="100"/>
        </p:scale>
        <p:origin x="1162" y="53"/>
      </p:cViewPr>
      <p:guideLst>
        <p:guide orient="horz" pos="2382"/>
        <p:guide pos="3368"/>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5" Type="http://schemas.openxmlformats.org/officeDocument/2006/relationships/image" Target="../media/image12.jpeg"/><Relationship Id="rId4" Type="http://schemas.openxmlformats.org/officeDocument/2006/relationships/image" Target="../media/image1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5" Type="http://schemas.openxmlformats.org/officeDocument/2006/relationships/image" Target="../media/image12.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2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3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3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3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3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3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3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3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3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3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4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4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4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1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1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1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1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0CCFE0D-0CB4-46D7-9359-F5252AC619AF}" type="doc">
      <dgm:prSet loTypeId="urn:microsoft.com/office/officeart/2005/8/layout/matrix3" loCatId="matrix" qsTypeId="urn:microsoft.com/office/officeart/2005/8/quickstyle/3d1#2" qsCatId="3D" csTypeId="urn:microsoft.com/office/officeart/2005/8/colors/accent1_2#2" csCatId="accent1" phldr="1"/>
      <dgm:spPr/>
      <dgm:t>
        <a:bodyPr/>
        <a:lstStyle/>
        <a:p>
          <a:endParaRPr lang="zh-CN" altLang="en-US"/>
        </a:p>
      </dgm:t>
    </dgm:pt>
    <dgm:pt modelId="{62E96D51-8EBA-4EA6-82B8-CBC30A4113D4}">
      <dgm:prSet phldrT="[文本]"/>
      <dgm:spPr/>
      <dgm:t>
        <a:bodyPr/>
        <a:lstStyle/>
        <a:p>
          <a:r>
            <a:rPr lang="zh-CN" altLang="en-US" b="1" dirty="0" smtClean="0">
              <a:latin typeface="华文新魏" panose="02010800040101010101" pitchFamily="2" charset="-122"/>
              <a:ea typeface="华文新魏" panose="02010800040101010101" pitchFamily="2" charset="-122"/>
            </a:rPr>
            <a:t>时间</a:t>
          </a:r>
          <a:r>
            <a:rPr lang="zh-CN" altLang="en-US" b="1" dirty="0" smtClean="0">
              <a:solidFill>
                <a:srgbClr val="FFFF00"/>
              </a:solidFill>
              <a:latin typeface="华文新魏" panose="02010800040101010101" pitchFamily="2" charset="-122"/>
              <a:ea typeface="华文新魏" panose="02010800040101010101" pitchFamily="2" charset="-122"/>
            </a:rPr>
            <a:t>紧</a:t>
          </a:r>
          <a:endParaRPr lang="zh-CN" altLang="en-US" dirty="0">
            <a:solidFill>
              <a:srgbClr val="FFFF00"/>
            </a:solidFill>
          </a:endParaRPr>
        </a:p>
      </dgm:t>
    </dgm:pt>
    <dgm:pt modelId="{2D200F86-BEB9-4D6D-A447-C22B49DEB736}" type="parTrans" cxnId="{0E2B3B77-454A-4BD4-AF29-4BB7A59B1BC5}">
      <dgm:prSet/>
      <dgm:spPr/>
      <dgm:t>
        <a:bodyPr/>
        <a:lstStyle/>
        <a:p>
          <a:endParaRPr lang="zh-CN" altLang="en-US"/>
        </a:p>
      </dgm:t>
    </dgm:pt>
    <dgm:pt modelId="{AFF6D970-C23B-4799-9C3C-7CD08890548D}" type="sibTrans" cxnId="{0E2B3B77-454A-4BD4-AF29-4BB7A59B1BC5}">
      <dgm:prSet/>
      <dgm:spPr/>
      <dgm:t>
        <a:bodyPr/>
        <a:lstStyle/>
        <a:p>
          <a:endParaRPr lang="zh-CN" altLang="en-US"/>
        </a:p>
      </dgm:t>
    </dgm:pt>
    <dgm:pt modelId="{81E7A3BF-852A-481B-8865-45F4E0F8302B}">
      <dgm:prSet/>
      <dgm:spPr/>
      <dgm:t>
        <a:bodyPr/>
        <a:lstStyle/>
        <a:p>
          <a:r>
            <a:rPr lang="zh-CN" altLang="en-US" b="1" dirty="0" smtClean="0">
              <a:latin typeface="华文新魏" panose="02010800040101010101" pitchFamily="2" charset="-122"/>
              <a:ea typeface="华文新魏" panose="02010800040101010101" pitchFamily="2" charset="-122"/>
            </a:rPr>
            <a:t>审核</a:t>
          </a:r>
          <a:r>
            <a:rPr lang="zh-CN" altLang="en-US" b="1" dirty="0" smtClean="0">
              <a:solidFill>
                <a:srgbClr val="FFFF00"/>
              </a:solidFill>
              <a:latin typeface="华文新魏" panose="02010800040101010101" pitchFamily="2" charset="-122"/>
              <a:ea typeface="华文新魏" panose="02010800040101010101" pitchFamily="2" charset="-122"/>
            </a:rPr>
            <a:t>严</a:t>
          </a:r>
          <a:endParaRPr lang="en-US" altLang="zh-CN" b="1" dirty="0" smtClean="0">
            <a:solidFill>
              <a:srgbClr val="FFFF00"/>
            </a:solidFill>
            <a:latin typeface="华文新魏" panose="02010800040101010101" pitchFamily="2" charset="-122"/>
            <a:ea typeface="华文新魏" panose="02010800040101010101" pitchFamily="2" charset="-122"/>
          </a:endParaRPr>
        </a:p>
      </dgm:t>
    </dgm:pt>
    <dgm:pt modelId="{CE4FAB42-1ABC-42FB-9E9C-517563EA519C}" type="parTrans" cxnId="{C05A54E9-D910-4331-B39A-B7E51405F3DA}">
      <dgm:prSet/>
      <dgm:spPr/>
      <dgm:t>
        <a:bodyPr/>
        <a:lstStyle/>
        <a:p>
          <a:endParaRPr lang="zh-CN" altLang="en-US"/>
        </a:p>
      </dgm:t>
    </dgm:pt>
    <dgm:pt modelId="{442BA950-7F96-4460-94F0-7E7A36814986}" type="sibTrans" cxnId="{C05A54E9-D910-4331-B39A-B7E51405F3DA}">
      <dgm:prSet/>
      <dgm:spPr/>
      <dgm:t>
        <a:bodyPr/>
        <a:lstStyle/>
        <a:p>
          <a:endParaRPr lang="zh-CN" altLang="en-US"/>
        </a:p>
      </dgm:t>
    </dgm:pt>
    <dgm:pt modelId="{7FD5BB75-1C05-4260-8EC1-B3927F9CC611}">
      <dgm:prSet/>
      <dgm:spPr/>
      <dgm:t>
        <a:bodyPr/>
        <a:lstStyle/>
        <a:p>
          <a:r>
            <a:rPr lang="zh-CN" altLang="en-US" b="1" dirty="0" smtClean="0">
              <a:latin typeface="华文新魏" panose="02010800040101010101" pitchFamily="2" charset="-122"/>
              <a:ea typeface="华文新魏" panose="02010800040101010101" pitchFamily="2" charset="-122"/>
            </a:rPr>
            <a:t>资料</a:t>
          </a:r>
          <a:r>
            <a:rPr lang="zh-CN" altLang="en-US" b="1" dirty="0" smtClean="0">
              <a:solidFill>
                <a:srgbClr val="FFFF00"/>
              </a:solidFill>
              <a:latin typeface="华文新魏" panose="02010800040101010101" pitchFamily="2" charset="-122"/>
              <a:ea typeface="华文新魏" panose="02010800040101010101" pitchFamily="2" charset="-122"/>
            </a:rPr>
            <a:t>多</a:t>
          </a:r>
          <a:endParaRPr lang="en-US" altLang="zh-CN" b="1" dirty="0" smtClean="0">
            <a:solidFill>
              <a:srgbClr val="FFFF00"/>
            </a:solidFill>
            <a:latin typeface="华文新魏" panose="02010800040101010101" pitchFamily="2" charset="-122"/>
            <a:ea typeface="华文新魏" panose="02010800040101010101" pitchFamily="2" charset="-122"/>
          </a:endParaRPr>
        </a:p>
      </dgm:t>
    </dgm:pt>
    <dgm:pt modelId="{21F02708-B0BC-4718-A6CB-46AC27A82D56}" type="parTrans" cxnId="{3D88C9C1-7CCE-4F6A-940F-2F0DCF2F0033}">
      <dgm:prSet/>
      <dgm:spPr/>
      <dgm:t>
        <a:bodyPr/>
        <a:lstStyle/>
        <a:p>
          <a:endParaRPr lang="zh-CN" altLang="en-US"/>
        </a:p>
      </dgm:t>
    </dgm:pt>
    <dgm:pt modelId="{DEF28E01-4A4D-4D4A-9746-F7CAF709ED0F}" type="sibTrans" cxnId="{3D88C9C1-7CCE-4F6A-940F-2F0DCF2F0033}">
      <dgm:prSet/>
      <dgm:spPr/>
      <dgm:t>
        <a:bodyPr/>
        <a:lstStyle/>
        <a:p>
          <a:endParaRPr lang="zh-CN" altLang="en-US"/>
        </a:p>
      </dgm:t>
    </dgm:pt>
    <dgm:pt modelId="{6BBD6902-4F73-413D-B2D2-04BC8B95D0D5}">
      <dgm:prSet/>
      <dgm:spPr/>
      <dgm:t>
        <a:bodyPr/>
        <a:lstStyle/>
        <a:p>
          <a:r>
            <a:rPr lang="zh-CN" altLang="en-US" b="1" dirty="0" smtClean="0">
              <a:latin typeface="华文新魏" panose="02010800040101010101" pitchFamily="2" charset="-122"/>
              <a:ea typeface="华文新魏" panose="02010800040101010101" pitchFamily="2" charset="-122"/>
            </a:rPr>
            <a:t>流程</a:t>
          </a:r>
          <a:r>
            <a:rPr lang="zh-CN" altLang="en-US" b="1" dirty="0" smtClean="0">
              <a:solidFill>
                <a:srgbClr val="FFFF00"/>
              </a:solidFill>
              <a:latin typeface="华文新魏" panose="02010800040101010101" pitchFamily="2" charset="-122"/>
              <a:ea typeface="华文新魏" panose="02010800040101010101" pitchFamily="2" charset="-122"/>
            </a:rPr>
            <a:t>多</a:t>
          </a:r>
          <a:endParaRPr lang="en-US" altLang="zh-CN" b="1" dirty="0" smtClean="0">
            <a:solidFill>
              <a:srgbClr val="FFFF00"/>
            </a:solidFill>
            <a:latin typeface="华文新魏" panose="02010800040101010101" pitchFamily="2" charset="-122"/>
            <a:ea typeface="华文新魏" panose="02010800040101010101" pitchFamily="2" charset="-122"/>
          </a:endParaRPr>
        </a:p>
      </dgm:t>
    </dgm:pt>
    <dgm:pt modelId="{063FD6BF-F4AC-4241-8EBE-97E229299DC3}" type="parTrans" cxnId="{52956DAD-4445-41A7-ADC7-35FC1634463C}">
      <dgm:prSet/>
      <dgm:spPr/>
      <dgm:t>
        <a:bodyPr/>
        <a:lstStyle/>
        <a:p>
          <a:endParaRPr lang="zh-CN" altLang="en-US"/>
        </a:p>
      </dgm:t>
    </dgm:pt>
    <dgm:pt modelId="{E01CE06F-EC1C-4552-B71B-A94DC8BF6E86}" type="sibTrans" cxnId="{52956DAD-4445-41A7-ADC7-35FC1634463C}">
      <dgm:prSet/>
      <dgm:spPr/>
      <dgm:t>
        <a:bodyPr/>
        <a:lstStyle/>
        <a:p>
          <a:endParaRPr lang="zh-CN" altLang="en-US"/>
        </a:p>
      </dgm:t>
    </dgm:pt>
    <dgm:pt modelId="{1BB75620-F09C-4500-9455-608001082611}" type="pres">
      <dgm:prSet presAssocID="{C0CCFE0D-0CB4-46D7-9359-F5252AC619AF}" presName="matrix" presStyleCnt="0">
        <dgm:presLayoutVars>
          <dgm:chMax val="1"/>
          <dgm:dir/>
          <dgm:resizeHandles val="exact"/>
        </dgm:presLayoutVars>
      </dgm:prSet>
      <dgm:spPr/>
      <dgm:t>
        <a:bodyPr/>
        <a:lstStyle/>
        <a:p>
          <a:endParaRPr lang="zh-CN" altLang="en-US"/>
        </a:p>
      </dgm:t>
    </dgm:pt>
    <dgm:pt modelId="{A2E574ED-FDD6-4290-BA0D-455BEAC390D6}" type="pres">
      <dgm:prSet presAssocID="{C0CCFE0D-0CB4-46D7-9359-F5252AC619AF}" presName="diamond" presStyleLbl="bgShp" presStyleIdx="0" presStyleCnt="1"/>
      <dgm:spPr/>
    </dgm:pt>
    <dgm:pt modelId="{4AB6874C-C753-4F20-83B6-B5E25D2EB882}" type="pres">
      <dgm:prSet presAssocID="{C0CCFE0D-0CB4-46D7-9359-F5252AC619AF}" presName="quad1" presStyleLbl="node1" presStyleIdx="0" presStyleCnt="4">
        <dgm:presLayoutVars>
          <dgm:chMax val="0"/>
          <dgm:chPref val="0"/>
          <dgm:bulletEnabled val="1"/>
        </dgm:presLayoutVars>
      </dgm:prSet>
      <dgm:spPr/>
      <dgm:t>
        <a:bodyPr/>
        <a:lstStyle/>
        <a:p>
          <a:endParaRPr lang="zh-CN" altLang="en-US"/>
        </a:p>
      </dgm:t>
    </dgm:pt>
    <dgm:pt modelId="{F074DFF4-D192-4607-80F6-638C90F5E629}" type="pres">
      <dgm:prSet presAssocID="{C0CCFE0D-0CB4-46D7-9359-F5252AC619AF}" presName="quad2" presStyleLbl="node1" presStyleIdx="1" presStyleCnt="4">
        <dgm:presLayoutVars>
          <dgm:chMax val="0"/>
          <dgm:chPref val="0"/>
          <dgm:bulletEnabled val="1"/>
        </dgm:presLayoutVars>
      </dgm:prSet>
      <dgm:spPr/>
      <dgm:t>
        <a:bodyPr/>
        <a:lstStyle/>
        <a:p>
          <a:endParaRPr lang="zh-CN" altLang="en-US"/>
        </a:p>
      </dgm:t>
    </dgm:pt>
    <dgm:pt modelId="{95CCEAAE-9A2B-41A4-9007-F151F60FF5BE}" type="pres">
      <dgm:prSet presAssocID="{C0CCFE0D-0CB4-46D7-9359-F5252AC619AF}" presName="quad3" presStyleLbl="node1" presStyleIdx="2" presStyleCnt="4">
        <dgm:presLayoutVars>
          <dgm:chMax val="0"/>
          <dgm:chPref val="0"/>
          <dgm:bulletEnabled val="1"/>
        </dgm:presLayoutVars>
      </dgm:prSet>
      <dgm:spPr/>
      <dgm:t>
        <a:bodyPr/>
        <a:lstStyle/>
        <a:p>
          <a:endParaRPr lang="zh-CN" altLang="en-US"/>
        </a:p>
      </dgm:t>
    </dgm:pt>
    <dgm:pt modelId="{760512AC-1437-4FE9-953A-AF1736DDC9A9}" type="pres">
      <dgm:prSet presAssocID="{C0CCFE0D-0CB4-46D7-9359-F5252AC619AF}" presName="quad4" presStyleLbl="node1" presStyleIdx="3" presStyleCnt="4">
        <dgm:presLayoutVars>
          <dgm:chMax val="0"/>
          <dgm:chPref val="0"/>
          <dgm:bulletEnabled val="1"/>
        </dgm:presLayoutVars>
      </dgm:prSet>
      <dgm:spPr/>
      <dgm:t>
        <a:bodyPr/>
        <a:lstStyle/>
        <a:p>
          <a:endParaRPr lang="zh-CN" altLang="en-US"/>
        </a:p>
      </dgm:t>
    </dgm:pt>
  </dgm:ptLst>
  <dgm:cxnLst>
    <dgm:cxn modelId="{52956DAD-4445-41A7-ADC7-35FC1634463C}" srcId="{C0CCFE0D-0CB4-46D7-9359-F5252AC619AF}" destId="{6BBD6902-4F73-413D-B2D2-04BC8B95D0D5}" srcOrd="3" destOrd="0" parTransId="{063FD6BF-F4AC-4241-8EBE-97E229299DC3}" sibTransId="{E01CE06F-EC1C-4552-B71B-A94DC8BF6E86}"/>
    <dgm:cxn modelId="{3D88C9C1-7CCE-4F6A-940F-2F0DCF2F0033}" srcId="{C0CCFE0D-0CB4-46D7-9359-F5252AC619AF}" destId="{7FD5BB75-1C05-4260-8EC1-B3927F9CC611}" srcOrd="2" destOrd="0" parTransId="{21F02708-B0BC-4718-A6CB-46AC27A82D56}" sibTransId="{DEF28E01-4A4D-4D4A-9746-F7CAF709ED0F}"/>
    <dgm:cxn modelId="{C05A54E9-D910-4331-B39A-B7E51405F3DA}" srcId="{C0CCFE0D-0CB4-46D7-9359-F5252AC619AF}" destId="{81E7A3BF-852A-481B-8865-45F4E0F8302B}" srcOrd="1" destOrd="0" parTransId="{CE4FAB42-1ABC-42FB-9E9C-517563EA519C}" sibTransId="{442BA950-7F96-4460-94F0-7E7A36814986}"/>
    <dgm:cxn modelId="{39474EDB-AAB7-4963-82FC-A3FB9AA9017C}" type="presOf" srcId="{6BBD6902-4F73-413D-B2D2-04BC8B95D0D5}" destId="{760512AC-1437-4FE9-953A-AF1736DDC9A9}" srcOrd="0" destOrd="0" presId="urn:microsoft.com/office/officeart/2005/8/layout/matrix3"/>
    <dgm:cxn modelId="{0E2B3B77-454A-4BD4-AF29-4BB7A59B1BC5}" srcId="{C0CCFE0D-0CB4-46D7-9359-F5252AC619AF}" destId="{62E96D51-8EBA-4EA6-82B8-CBC30A4113D4}" srcOrd="0" destOrd="0" parTransId="{2D200F86-BEB9-4D6D-A447-C22B49DEB736}" sibTransId="{AFF6D970-C23B-4799-9C3C-7CD08890548D}"/>
    <dgm:cxn modelId="{9F9EA6DA-E38F-45EE-9F82-49803B00CBAD}" type="presOf" srcId="{C0CCFE0D-0CB4-46D7-9359-F5252AC619AF}" destId="{1BB75620-F09C-4500-9455-608001082611}" srcOrd="0" destOrd="0" presId="urn:microsoft.com/office/officeart/2005/8/layout/matrix3"/>
    <dgm:cxn modelId="{0FBB9572-227D-46B7-9433-4C0900513BE0}" type="presOf" srcId="{62E96D51-8EBA-4EA6-82B8-CBC30A4113D4}" destId="{4AB6874C-C753-4F20-83B6-B5E25D2EB882}" srcOrd="0" destOrd="0" presId="urn:microsoft.com/office/officeart/2005/8/layout/matrix3"/>
    <dgm:cxn modelId="{1E27D404-6000-4240-8E1F-A6A638FEC6D9}" type="presOf" srcId="{81E7A3BF-852A-481B-8865-45F4E0F8302B}" destId="{F074DFF4-D192-4607-80F6-638C90F5E629}" srcOrd="0" destOrd="0" presId="urn:microsoft.com/office/officeart/2005/8/layout/matrix3"/>
    <dgm:cxn modelId="{A4550393-DC2A-4CEA-955F-FB7BED773020}" type="presOf" srcId="{7FD5BB75-1C05-4260-8EC1-B3927F9CC611}" destId="{95CCEAAE-9A2B-41A4-9007-F151F60FF5BE}" srcOrd="0" destOrd="0" presId="urn:microsoft.com/office/officeart/2005/8/layout/matrix3"/>
    <dgm:cxn modelId="{5A34659F-D7FB-4E9B-8728-B11D9F86F52A}" type="presParOf" srcId="{1BB75620-F09C-4500-9455-608001082611}" destId="{A2E574ED-FDD6-4290-BA0D-455BEAC390D6}" srcOrd="0" destOrd="0" presId="urn:microsoft.com/office/officeart/2005/8/layout/matrix3"/>
    <dgm:cxn modelId="{948EB2D8-ABFF-4BDB-8CEC-655BB503FED3}" type="presParOf" srcId="{1BB75620-F09C-4500-9455-608001082611}" destId="{4AB6874C-C753-4F20-83B6-B5E25D2EB882}" srcOrd="1" destOrd="0" presId="urn:microsoft.com/office/officeart/2005/8/layout/matrix3"/>
    <dgm:cxn modelId="{3C700B52-39C9-4BB9-A6F4-A321F330A726}" type="presParOf" srcId="{1BB75620-F09C-4500-9455-608001082611}" destId="{F074DFF4-D192-4607-80F6-638C90F5E629}" srcOrd="2" destOrd="0" presId="urn:microsoft.com/office/officeart/2005/8/layout/matrix3"/>
    <dgm:cxn modelId="{7996E423-51C4-4F97-A979-6E8E5EB7CC74}" type="presParOf" srcId="{1BB75620-F09C-4500-9455-608001082611}" destId="{95CCEAAE-9A2B-41A4-9007-F151F60FF5BE}" srcOrd="3" destOrd="0" presId="urn:microsoft.com/office/officeart/2005/8/layout/matrix3"/>
    <dgm:cxn modelId="{881AD9D3-7AE5-4D44-A797-E836A38B4619}" type="presParOf" srcId="{1BB75620-F09C-4500-9455-608001082611}" destId="{760512AC-1437-4FE9-953A-AF1736DDC9A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6A9F6C3-62C1-47B9-AC04-1A77A1F674D7}" type="doc">
      <dgm:prSet loTypeId="urn:microsoft.com/office/officeart/2005/8/layout/vList2#4" loCatId="list" qsTypeId="urn:microsoft.com/office/officeart/2005/8/quickstyle/3d1#15" qsCatId="3D" csTypeId="urn:microsoft.com/office/officeart/2005/8/colors/accent1_2#20" csCatId="accent1" phldr="1"/>
      <dgm:spPr/>
      <dgm:t>
        <a:bodyPr/>
        <a:lstStyle/>
        <a:p>
          <a:endParaRPr lang="zh-CN" altLang="en-US"/>
        </a:p>
      </dgm:t>
    </dgm:pt>
    <dgm:pt modelId="{90F3FDBA-50C7-44E8-846E-3089D9CF2A47}">
      <dgm:prSet phldrT="[文本]"/>
      <dgm:spPr/>
      <dgm:t>
        <a:bodyPr/>
        <a:lstStyle/>
        <a:p>
          <a:r>
            <a:rPr lang="zh-CN" altLang="zh-CN" b="1" dirty="0" smtClean="0"/>
            <a:t>志愿已保存，未提交</a:t>
          </a:r>
          <a:r>
            <a:rPr lang="zh-CN" altLang="en-US" b="1" dirty="0" smtClean="0"/>
            <a:t>（暂存状态）</a:t>
          </a:r>
          <a:endParaRPr lang="zh-CN" altLang="en-US" dirty="0"/>
        </a:p>
      </dgm:t>
    </dgm:pt>
    <dgm:pt modelId="{57DFE9C7-8BDD-49EF-8C64-0289A1EF9A51}" type="parTrans" cxnId="{FEBE5DE7-6E6E-4362-9395-F177F3D6D4A3}">
      <dgm:prSet/>
      <dgm:spPr/>
      <dgm:t>
        <a:bodyPr/>
        <a:lstStyle/>
        <a:p>
          <a:endParaRPr lang="zh-CN" altLang="en-US"/>
        </a:p>
      </dgm:t>
    </dgm:pt>
    <dgm:pt modelId="{09ECCE78-2D01-49E1-9439-49C6831397F4}" type="sibTrans" cxnId="{FEBE5DE7-6E6E-4362-9395-F177F3D6D4A3}">
      <dgm:prSet/>
      <dgm:spPr/>
      <dgm:t>
        <a:bodyPr/>
        <a:lstStyle/>
        <a:p>
          <a:endParaRPr lang="zh-CN" altLang="en-US"/>
        </a:p>
      </dgm:t>
    </dgm:pt>
    <dgm:pt modelId="{BCECEE7B-923D-4B98-86E2-EDAAFD41A144}">
      <dgm:prSet/>
      <dgm:spPr/>
      <dgm:t>
        <a:bodyPr/>
        <a:lstStyle/>
        <a:p>
          <a:r>
            <a:rPr lang="zh-CN" altLang="zh-CN" dirty="0" smtClean="0"/>
            <a:t>被导师录取，在我的导师中可查询到导师信息</a:t>
          </a:r>
          <a:endParaRPr lang="zh-CN" altLang="en-US" dirty="0"/>
        </a:p>
      </dgm:t>
    </dgm:pt>
    <dgm:pt modelId="{3BFEF97B-C060-4DD7-9C03-7AECF22BB150}" type="parTrans" cxnId="{69A124B9-5D7B-481F-BF48-003F6AE2CD26}">
      <dgm:prSet/>
      <dgm:spPr/>
      <dgm:t>
        <a:bodyPr/>
        <a:lstStyle/>
        <a:p>
          <a:endParaRPr lang="zh-CN" altLang="en-US"/>
        </a:p>
      </dgm:t>
    </dgm:pt>
    <dgm:pt modelId="{3706E3F9-9099-4D45-9157-CAA2DC4BDBF9}" type="sibTrans" cxnId="{69A124B9-5D7B-481F-BF48-003F6AE2CD26}">
      <dgm:prSet/>
      <dgm:spPr/>
      <dgm:t>
        <a:bodyPr/>
        <a:lstStyle/>
        <a:p>
          <a:endParaRPr lang="zh-CN" altLang="en-US"/>
        </a:p>
      </dgm:t>
    </dgm:pt>
    <dgm:pt modelId="{C408A813-CB0B-4BAC-82F9-53BDA1DAD10A}">
      <dgm:prSet/>
      <dgm:spPr/>
      <dgm:t>
        <a:bodyPr/>
        <a:lstStyle/>
        <a:p>
          <a:r>
            <a:rPr lang="zh-CN" altLang="zh-CN" b="1" dirty="0" smtClean="0"/>
            <a:t>未被导师录取</a:t>
          </a:r>
          <a:endParaRPr lang="zh-CN" altLang="en-US" dirty="0"/>
        </a:p>
      </dgm:t>
    </dgm:pt>
    <dgm:pt modelId="{A933F23D-D7E0-4967-B56A-B05A96938FE4}" type="parTrans" cxnId="{F74D1C68-8145-4076-A539-B6FBD83CAF87}">
      <dgm:prSet/>
      <dgm:spPr/>
      <dgm:t>
        <a:bodyPr/>
        <a:lstStyle/>
        <a:p>
          <a:endParaRPr lang="zh-CN" altLang="en-US"/>
        </a:p>
      </dgm:t>
    </dgm:pt>
    <dgm:pt modelId="{0A6CEE6C-281E-41B2-92BB-7A9E31558D68}" type="sibTrans" cxnId="{F74D1C68-8145-4076-A539-B6FBD83CAF87}">
      <dgm:prSet/>
      <dgm:spPr/>
      <dgm:t>
        <a:bodyPr/>
        <a:lstStyle/>
        <a:p>
          <a:endParaRPr lang="zh-CN" altLang="en-US"/>
        </a:p>
      </dgm:t>
    </dgm:pt>
    <dgm:pt modelId="{E03CF7AE-880B-4C70-BFF9-C853E9478337}">
      <dgm:prSet/>
      <dgm:spPr/>
      <dgm:t>
        <a:bodyPr/>
        <a:lstStyle/>
        <a:p>
          <a:r>
            <a:rPr lang="zh-CN" altLang="zh-CN" dirty="0" smtClean="0"/>
            <a:t>导师拒绝录取，当前志愿落选。</a:t>
          </a:r>
          <a:endParaRPr lang="zh-CN" altLang="en-US" dirty="0"/>
        </a:p>
      </dgm:t>
    </dgm:pt>
    <dgm:pt modelId="{2CD84218-31C0-4ED2-A75D-D82699138C1C}" type="parTrans" cxnId="{FA903E3C-FB4A-4562-AFB2-64885DCEF45D}">
      <dgm:prSet/>
      <dgm:spPr/>
      <dgm:t>
        <a:bodyPr/>
        <a:lstStyle/>
        <a:p>
          <a:endParaRPr lang="zh-CN" altLang="en-US"/>
        </a:p>
      </dgm:t>
    </dgm:pt>
    <dgm:pt modelId="{D96A807D-7A68-408D-853B-43B5CB2F2756}" type="sibTrans" cxnId="{FA903E3C-FB4A-4562-AFB2-64885DCEF45D}">
      <dgm:prSet/>
      <dgm:spPr/>
      <dgm:t>
        <a:bodyPr/>
        <a:lstStyle/>
        <a:p>
          <a:endParaRPr lang="zh-CN" altLang="en-US"/>
        </a:p>
      </dgm:t>
    </dgm:pt>
    <dgm:pt modelId="{5369CD92-333C-4860-A733-6C57DD4E979D}">
      <dgm:prSet/>
      <dgm:spPr/>
      <dgm:t>
        <a:bodyPr/>
        <a:lstStyle/>
        <a:p>
          <a:r>
            <a:rPr lang="zh-CN" altLang="zh-CN" b="1" dirty="0" smtClean="0"/>
            <a:t>已提交志愿，等待导师选择：</a:t>
          </a:r>
          <a:endParaRPr lang="zh-CN" altLang="zh-CN" dirty="0" smtClean="0"/>
        </a:p>
      </dgm:t>
    </dgm:pt>
    <dgm:pt modelId="{81D15CAD-834C-4A11-9140-2D746505EBCB}" type="parTrans" cxnId="{31F26124-8E37-4DDA-B43F-5D68FF77FB87}">
      <dgm:prSet/>
      <dgm:spPr/>
      <dgm:t>
        <a:bodyPr/>
        <a:lstStyle/>
        <a:p>
          <a:endParaRPr lang="zh-CN" altLang="en-US"/>
        </a:p>
      </dgm:t>
    </dgm:pt>
    <dgm:pt modelId="{EF3ACF07-ECB0-4591-865D-7EB60D58EE1F}" type="sibTrans" cxnId="{31F26124-8E37-4DDA-B43F-5D68FF77FB87}">
      <dgm:prSet/>
      <dgm:spPr/>
      <dgm:t>
        <a:bodyPr/>
        <a:lstStyle/>
        <a:p>
          <a:endParaRPr lang="zh-CN" altLang="en-US"/>
        </a:p>
      </dgm:t>
    </dgm:pt>
    <dgm:pt modelId="{A2783C07-BC56-4AE6-A8F0-5A9175050C6A}">
      <dgm:prSet/>
      <dgm:spPr/>
      <dgm:t>
        <a:bodyPr/>
        <a:lstStyle/>
        <a:p>
          <a:r>
            <a:rPr lang="zh-CN" altLang="zh-CN" dirty="0" smtClean="0"/>
            <a:t>学员不可编辑，导师录取时间段内可见。导师拒绝录取时，可选择拒绝，也可不做任何操作，只要过了时间段，没有被录取，即为当前志愿落选。</a:t>
          </a:r>
        </a:p>
      </dgm:t>
    </dgm:pt>
    <dgm:pt modelId="{361DA5C7-39E2-4513-98F6-96AD562E559F}" type="parTrans" cxnId="{B43DF898-2820-4070-AB7A-3DB0D9191D5D}">
      <dgm:prSet/>
      <dgm:spPr/>
      <dgm:t>
        <a:bodyPr/>
        <a:lstStyle/>
        <a:p>
          <a:endParaRPr lang="zh-CN" altLang="en-US"/>
        </a:p>
      </dgm:t>
    </dgm:pt>
    <dgm:pt modelId="{CDEF495C-3463-4954-9E91-D73F09AE3C70}" type="sibTrans" cxnId="{B43DF898-2820-4070-AB7A-3DB0D9191D5D}">
      <dgm:prSet/>
      <dgm:spPr/>
      <dgm:t>
        <a:bodyPr/>
        <a:lstStyle/>
        <a:p>
          <a:endParaRPr lang="zh-CN" altLang="en-US"/>
        </a:p>
      </dgm:t>
    </dgm:pt>
    <dgm:pt modelId="{FA2D8821-58F2-49E8-AABF-9D9E4F64212E}">
      <dgm:prSet/>
      <dgm:spPr/>
      <dgm:t>
        <a:bodyPr/>
        <a:lstStyle/>
        <a:p>
          <a:r>
            <a:rPr lang="zh-CN" altLang="zh-CN" b="1" dirty="0" smtClean="0"/>
            <a:t>已被导师录取</a:t>
          </a:r>
          <a:endParaRPr lang="zh-CN" altLang="en-US" dirty="0" smtClean="0"/>
        </a:p>
      </dgm:t>
    </dgm:pt>
    <dgm:pt modelId="{5DD736CD-A8C8-47E7-93AD-D665F58B722E}" type="parTrans" cxnId="{0DBBEBD5-3101-4D18-B35E-18AD6F385CCD}">
      <dgm:prSet/>
      <dgm:spPr/>
      <dgm:t>
        <a:bodyPr/>
        <a:lstStyle/>
        <a:p>
          <a:endParaRPr lang="zh-CN" altLang="en-US"/>
        </a:p>
      </dgm:t>
    </dgm:pt>
    <dgm:pt modelId="{E9860414-F51E-4EAB-86A7-6D0B6A590061}" type="sibTrans" cxnId="{0DBBEBD5-3101-4D18-B35E-18AD6F385CCD}">
      <dgm:prSet/>
      <dgm:spPr/>
      <dgm:t>
        <a:bodyPr/>
        <a:lstStyle/>
        <a:p>
          <a:endParaRPr lang="zh-CN" altLang="en-US"/>
        </a:p>
      </dgm:t>
    </dgm:pt>
    <dgm:pt modelId="{45A0109C-BB95-4584-B105-80E2150F5AAE}">
      <dgm:prSet phldrT="[文本]"/>
      <dgm:spPr/>
      <dgm:t>
        <a:bodyPr/>
        <a:lstStyle/>
        <a:p>
          <a:r>
            <a:rPr lang="zh-CN" altLang="zh-CN" dirty="0" smtClean="0"/>
            <a:t>学员可编辑志愿，导师不可见</a:t>
          </a:r>
          <a:r>
            <a:rPr lang="zh-CN" altLang="en-US" dirty="0" smtClean="0"/>
            <a:t>；提交后不能修改</a:t>
          </a:r>
          <a:endParaRPr lang="zh-CN" altLang="en-US" dirty="0"/>
        </a:p>
      </dgm:t>
    </dgm:pt>
    <dgm:pt modelId="{1C2DE8CB-6FE0-4DC9-923D-1020646F9558}" type="parTrans" cxnId="{7A4FC7D6-B41A-46A2-AD60-B48B68D323F9}">
      <dgm:prSet/>
      <dgm:spPr/>
      <dgm:t>
        <a:bodyPr/>
        <a:lstStyle/>
        <a:p>
          <a:endParaRPr lang="zh-CN" altLang="en-US"/>
        </a:p>
      </dgm:t>
    </dgm:pt>
    <dgm:pt modelId="{94D287DB-7C8F-4313-825F-5AAE486833CA}" type="sibTrans" cxnId="{7A4FC7D6-B41A-46A2-AD60-B48B68D323F9}">
      <dgm:prSet/>
      <dgm:spPr/>
      <dgm:t>
        <a:bodyPr/>
        <a:lstStyle/>
        <a:p>
          <a:endParaRPr lang="zh-CN" altLang="en-US"/>
        </a:p>
      </dgm:t>
    </dgm:pt>
    <dgm:pt modelId="{5762E685-F124-4A86-B1AB-785440A22A73}" type="pres">
      <dgm:prSet presAssocID="{A6A9F6C3-62C1-47B9-AC04-1A77A1F674D7}" presName="linear" presStyleCnt="0">
        <dgm:presLayoutVars>
          <dgm:animLvl val="lvl"/>
          <dgm:resizeHandles val="exact"/>
        </dgm:presLayoutVars>
      </dgm:prSet>
      <dgm:spPr/>
      <dgm:t>
        <a:bodyPr/>
        <a:lstStyle/>
        <a:p>
          <a:endParaRPr lang="zh-CN" altLang="en-US"/>
        </a:p>
      </dgm:t>
    </dgm:pt>
    <dgm:pt modelId="{56B71790-5C6D-4249-8122-669F35774E7B}" type="pres">
      <dgm:prSet presAssocID="{90F3FDBA-50C7-44E8-846E-3089D9CF2A47}" presName="parentText" presStyleLbl="node1" presStyleIdx="0" presStyleCnt="4" custLinFactNeighborX="430" custLinFactNeighborY="-6358">
        <dgm:presLayoutVars>
          <dgm:chMax val="0"/>
          <dgm:bulletEnabled val="1"/>
        </dgm:presLayoutVars>
      </dgm:prSet>
      <dgm:spPr/>
      <dgm:t>
        <a:bodyPr/>
        <a:lstStyle/>
        <a:p>
          <a:endParaRPr lang="zh-CN" altLang="en-US"/>
        </a:p>
      </dgm:t>
    </dgm:pt>
    <dgm:pt modelId="{13A7D910-F4A6-4744-A423-1FB706203532}" type="pres">
      <dgm:prSet presAssocID="{90F3FDBA-50C7-44E8-846E-3089D9CF2A47}" presName="childText" presStyleLbl="revTx" presStyleIdx="0" presStyleCnt="4">
        <dgm:presLayoutVars>
          <dgm:bulletEnabled val="1"/>
        </dgm:presLayoutVars>
      </dgm:prSet>
      <dgm:spPr/>
      <dgm:t>
        <a:bodyPr/>
        <a:lstStyle/>
        <a:p>
          <a:endParaRPr lang="zh-CN" altLang="en-US"/>
        </a:p>
      </dgm:t>
    </dgm:pt>
    <dgm:pt modelId="{8234F135-1739-4F71-B055-D14B26E2BCB0}" type="pres">
      <dgm:prSet presAssocID="{5369CD92-333C-4860-A733-6C57DD4E979D}" presName="parentText" presStyleLbl="node1" presStyleIdx="1" presStyleCnt="4">
        <dgm:presLayoutVars>
          <dgm:chMax val="0"/>
          <dgm:bulletEnabled val="1"/>
        </dgm:presLayoutVars>
      </dgm:prSet>
      <dgm:spPr/>
      <dgm:t>
        <a:bodyPr/>
        <a:lstStyle/>
        <a:p>
          <a:endParaRPr lang="zh-CN" altLang="en-US"/>
        </a:p>
      </dgm:t>
    </dgm:pt>
    <dgm:pt modelId="{0E748FEE-89E4-4D29-970E-29B5EE6BE31E}" type="pres">
      <dgm:prSet presAssocID="{5369CD92-333C-4860-A733-6C57DD4E979D}" presName="childText" presStyleLbl="revTx" presStyleIdx="1" presStyleCnt="4">
        <dgm:presLayoutVars>
          <dgm:bulletEnabled val="1"/>
        </dgm:presLayoutVars>
      </dgm:prSet>
      <dgm:spPr/>
      <dgm:t>
        <a:bodyPr/>
        <a:lstStyle/>
        <a:p>
          <a:endParaRPr lang="zh-CN" altLang="en-US"/>
        </a:p>
      </dgm:t>
    </dgm:pt>
    <dgm:pt modelId="{02C5BF68-E626-48C6-8088-037FC3B3DF29}" type="pres">
      <dgm:prSet presAssocID="{FA2D8821-58F2-49E8-AABF-9D9E4F64212E}" presName="parentText" presStyleLbl="node1" presStyleIdx="2" presStyleCnt="4">
        <dgm:presLayoutVars>
          <dgm:chMax val="0"/>
          <dgm:bulletEnabled val="1"/>
        </dgm:presLayoutVars>
      </dgm:prSet>
      <dgm:spPr/>
      <dgm:t>
        <a:bodyPr/>
        <a:lstStyle/>
        <a:p>
          <a:endParaRPr lang="zh-CN" altLang="en-US"/>
        </a:p>
      </dgm:t>
    </dgm:pt>
    <dgm:pt modelId="{FCC40EFC-E33B-45F9-B879-8D51DBBC1600}" type="pres">
      <dgm:prSet presAssocID="{FA2D8821-58F2-49E8-AABF-9D9E4F64212E}" presName="childText" presStyleLbl="revTx" presStyleIdx="2" presStyleCnt="4">
        <dgm:presLayoutVars>
          <dgm:bulletEnabled val="1"/>
        </dgm:presLayoutVars>
      </dgm:prSet>
      <dgm:spPr/>
      <dgm:t>
        <a:bodyPr/>
        <a:lstStyle/>
        <a:p>
          <a:endParaRPr lang="zh-CN" altLang="en-US"/>
        </a:p>
      </dgm:t>
    </dgm:pt>
    <dgm:pt modelId="{05FF137E-C9EF-4474-B788-DF07494BDD84}" type="pres">
      <dgm:prSet presAssocID="{C408A813-CB0B-4BAC-82F9-53BDA1DAD10A}" presName="parentText" presStyleLbl="node1" presStyleIdx="3" presStyleCnt="4">
        <dgm:presLayoutVars>
          <dgm:chMax val="0"/>
          <dgm:bulletEnabled val="1"/>
        </dgm:presLayoutVars>
      </dgm:prSet>
      <dgm:spPr/>
      <dgm:t>
        <a:bodyPr/>
        <a:lstStyle/>
        <a:p>
          <a:endParaRPr lang="zh-CN" altLang="en-US"/>
        </a:p>
      </dgm:t>
    </dgm:pt>
    <dgm:pt modelId="{95E59890-47A9-4EAB-83CE-A6B8F0194758}" type="pres">
      <dgm:prSet presAssocID="{C408A813-CB0B-4BAC-82F9-53BDA1DAD10A}" presName="childText" presStyleLbl="revTx" presStyleIdx="3" presStyleCnt="4">
        <dgm:presLayoutVars>
          <dgm:bulletEnabled val="1"/>
        </dgm:presLayoutVars>
      </dgm:prSet>
      <dgm:spPr/>
      <dgm:t>
        <a:bodyPr/>
        <a:lstStyle/>
        <a:p>
          <a:endParaRPr lang="zh-CN" altLang="en-US"/>
        </a:p>
      </dgm:t>
    </dgm:pt>
  </dgm:ptLst>
  <dgm:cxnLst>
    <dgm:cxn modelId="{0DBBEBD5-3101-4D18-B35E-18AD6F385CCD}" srcId="{A6A9F6C3-62C1-47B9-AC04-1A77A1F674D7}" destId="{FA2D8821-58F2-49E8-AABF-9D9E4F64212E}" srcOrd="2" destOrd="0" parTransId="{5DD736CD-A8C8-47E7-93AD-D665F58B722E}" sibTransId="{E9860414-F51E-4EAB-86A7-6D0B6A590061}"/>
    <dgm:cxn modelId="{55ACE18F-9E12-4294-ACAE-551494F0997F}" type="presOf" srcId="{A2783C07-BC56-4AE6-A8F0-5A9175050C6A}" destId="{0E748FEE-89E4-4D29-970E-29B5EE6BE31E}" srcOrd="0" destOrd="0" presId="urn:microsoft.com/office/officeart/2005/8/layout/vList2#4"/>
    <dgm:cxn modelId="{69A124B9-5D7B-481F-BF48-003F6AE2CD26}" srcId="{FA2D8821-58F2-49E8-AABF-9D9E4F64212E}" destId="{BCECEE7B-923D-4B98-86E2-EDAAFD41A144}" srcOrd="0" destOrd="0" parTransId="{3BFEF97B-C060-4DD7-9C03-7AECF22BB150}" sibTransId="{3706E3F9-9099-4D45-9157-CAA2DC4BDBF9}"/>
    <dgm:cxn modelId="{0B98E346-A0A5-4322-AB47-8F3ADBB568F5}" type="presOf" srcId="{A6A9F6C3-62C1-47B9-AC04-1A77A1F674D7}" destId="{5762E685-F124-4A86-B1AB-785440A22A73}" srcOrd="0" destOrd="0" presId="urn:microsoft.com/office/officeart/2005/8/layout/vList2#4"/>
    <dgm:cxn modelId="{B43DF898-2820-4070-AB7A-3DB0D9191D5D}" srcId="{5369CD92-333C-4860-A733-6C57DD4E979D}" destId="{A2783C07-BC56-4AE6-A8F0-5A9175050C6A}" srcOrd="0" destOrd="0" parTransId="{361DA5C7-39E2-4513-98F6-96AD562E559F}" sibTransId="{CDEF495C-3463-4954-9E91-D73F09AE3C70}"/>
    <dgm:cxn modelId="{63F834DA-8A9F-49AD-8C41-555BF443BB51}" type="presOf" srcId="{E03CF7AE-880B-4C70-BFF9-C853E9478337}" destId="{95E59890-47A9-4EAB-83CE-A6B8F0194758}" srcOrd="0" destOrd="0" presId="urn:microsoft.com/office/officeart/2005/8/layout/vList2#4"/>
    <dgm:cxn modelId="{F74D1C68-8145-4076-A539-B6FBD83CAF87}" srcId="{A6A9F6C3-62C1-47B9-AC04-1A77A1F674D7}" destId="{C408A813-CB0B-4BAC-82F9-53BDA1DAD10A}" srcOrd="3" destOrd="0" parTransId="{A933F23D-D7E0-4967-B56A-B05A96938FE4}" sibTransId="{0A6CEE6C-281E-41B2-92BB-7A9E31558D68}"/>
    <dgm:cxn modelId="{CB1574C3-3240-4859-9AEA-8EC72765ECF6}" type="presOf" srcId="{5369CD92-333C-4860-A733-6C57DD4E979D}" destId="{8234F135-1739-4F71-B055-D14B26E2BCB0}" srcOrd="0" destOrd="0" presId="urn:microsoft.com/office/officeart/2005/8/layout/vList2#4"/>
    <dgm:cxn modelId="{E4BEE270-39B1-4AF3-BAB9-95F5F5512D0F}" type="presOf" srcId="{90F3FDBA-50C7-44E8-846E-3089D9CF2A47}" destId="{56B71790-5C6D-4249-8122-669F35774E7B}" srcOrd="0" destOrd="0" presId="urn:microsoft.com/office/officeart/2005/8/layout/vList2#4"/>
    <dgm:cxn modelId="{7A4FC7D6-B41A-46A2-AD60-B48B68D323F9}" srcId="{90F3FDBA-50C7-44E8-846E-3089D9CF2A47}" destId="{45A0109C-BB95-4584-B105-80E2150F5AAE}" srcOrd="0" destOrd="0" parTransId="{1C2DE8CB-6FE0-4DC9-923D-1020646F9558}" sibTransId="{94D287DB-7C8F-4313-825F-5AAE486833CA}"/>
    <dgm:cxn modelId="{FA903E3C-FB4A-4562-AFB2-64885DCEF45D}" srcId="{C408A813-CB0B-4BAC-82F9-53BDA1DAD10A}" destId="{E03CF7AE-880B-4C70-BFF9-C853E9478337}" srcOrd="0" destOrd="0" parTransId="{2CD84218-31C0-4ED2-A75D-D82699138C1C}" sibTransId="{D96A807D-7A68-408D-853B-43B5CB2F2756}"/>
    <dgm:cxn modelId="{FEBE5DE7-6E6E-4362-9395-F177F3D6D4A3}" srcId="{A6A9F6C3-62C1-47B9-AC04-1A77A1F674D7}" destId="{90F3FDBA-50C7-44E8-846E-3089D9CF2A47}" srcOrd="0" destOrd="0" parTransId="{57DFE9C7-8BDD-49EF-8C64-0289A1EF9A51}" sibTransId="{09ECCE78-2D01-49E1-9439-49C6831397F4}"/>
    <dgm:cxn modelId="{F535D78F-D130-45DC-B60B-1C22248A1F2C}" type="presOf" srcId="{BCECEE7B-923D-4B98-86E2-EDAAFD41A144}" destId="{FCC40EFC-E33B-45F9-B879-8D51DBBC1600}" srcOrd="0" destOrd="0" presId="urn:microsoft.com/office/officeart/2005/8/layout/vList2#4"/>
    <dgm:cxn modelId="{31F26124-8E37-4DDA-B43F-5D68FF77FB87}" srcId="{A6A9F6C3-62C1-47B9-AC04-1A77A1F674D7}" destId="{5369CD92-333C-4860-A733-6C57DD4E979D}" srcOrd="1" destOrd="0" parTransId="{81D15CAD-834C-4A11-9140-2D746505EBCB}" sibTransId="{EF3ACF07-ECB0-4591-865D-7EB60D58EE1F}"/>
    <dgm:cxn modelId="{B8901D58-309B-4C6A-8E2C-7E6AC1FF21BF}" type="presOf" srcId="{45A0109C-BB95-4584-B105-80E2150F5AAE}" destId="{13A7D910-F4A6-4744-A423-1FB706203532}" srcOrd="0" destOrd="0" presId="urn:microsoft.com/office/officeart/2005/8/layout/vList2#4"/>
    <dgm:cxn modelId="{BC8437B3-00AB-4FEC-9383-4265E99D1CFA}" type="presOf" srcId="{FA2D8821-58F2-49E8-AABF-9D9E4F64212E}" destId="{02C5BF68-E626-48C6-8088-037FC3B3DF29}" srcOrd="0" destOrd="0" presId="urn:microsoft.com/office/officeart/2005/8/layout/vList2#4"/>
    <dgm:cxn modelId="{0699CE10-74D5-4DC7-A8A1-87C8060AF716}" type="presOf" srcId="{C408A813-CB0B-4BAC-82F9-53BDA1DAD10A}" destId="{05FF137E-C9EF-4474-B788-DF07494BDD84}" srcOrd="0" destOrd="0" presId="urn:microsoft.com/office/officeart/2005/8/layout/vList2#4"/>
    <dgm:cxn modelId="{97D66B7E-B294-44CB-9225-506DE0465944}" type="presParOf" srcId="{5762E685-F124-4A86-B1AB-785440A22A73}" destId="{56B71790-5C6D-4249-8122-669F35774E7B}" srcOrd="0" destOrd="0" presId="urn:microsoft.com/office/officeart/2005/8/layout/vList2#4"/>
    <dgm:cxn modelId="{C4ECB740-593C-4CC6-B99E-2AECE642EFBC}" type="presParOf" srcId="{5762E685-F124-4A86-B1AB-785440A22A73}" destId="{13A7D910-F4A6-4744-A423-1FB706203532}" srcOrd="1" destOrd="0" presId="urn:microsoft.com/office/officeart/2005/8/layout/vList2#4"/>
    <dgm:cxn modelId="{F8E9DC10-5EA3-42AE-82B9-3510A43DB9C3}" type="presParOf" srcId="{5762E685-F124-4A86-B1AB-785440A22A73}" destId="{8234F135-1739-4F71-B055-D14B26E2BCB0}" srcOrd="2" destOrd="0" presId="urn:microsoft.com/office/officeart/2005/8/layout/vList2#4"/>
    <dgm:cxn modelId="{F54B551E-2BC2-46BD-9C00-E78651C2083C}" type="presParOf" srcId="{5762E685-F124-4A86-B1AB-785440A22A73}" destId="{0E748FEE-89E4-4D29-970E-29B5EE6BE31E}" srcOrd="3" destOrd="0" presId="urn:microsoft.com/office/officeart/2005/8/layout/vList2#4"/>
    <dgm:cxn modelId="{BEB9FE6B-2418-432B-A3B7-474F7AC42E3E}" type="presParOf" srcId="{5762E685-F124-4A86-B1AB-785440A22A73}" destId="{02C5BF68-E626-48C6-8088-037FC3B3DF29}" srcOrd="4" destOrd="0" presId="urn:microsoft.com/office/officeart/2005/8/layout/vList2#4"/>
    <dgm:cxn modelId="{2224C7E0-660B-4400-999D-394FA0E23AA3}" type="presParOf" srcId="{5762E685-F124-4A86-B1AB-785440A22A73}" destId="{FCC40EFC-E33B-45F9-B879-8D51DBBC1600}" srcOrd="5" destOrd="0" presId="urn:microsoft.com/office/officeart/2005/8/layout/vList2#4"/>
    <dgm:cxn modelId="{825BEF6D-7C5B-425D-9BD2-C3277B9A13A5}" type="presParOf" srcId="{5762E685-F124-4A86-B1AB-785440A22A73}" destId="{05FF137E-C9EF-4474-B788-DF07494BDD84}" srcOrd="6" destOrd="0" presId="urn:microsoft.com/office/officeart/2005/8/layout/vList2#4"/>
    <dgm:cxn modelId="{7A654F87-3B13-40CA-A481-FDA1BC9CA9CD}" type="presParOf" srcId="{5762E685-F124-4A86-B1AB-785440A22A73}" destId="{95E59890-47A9-4EAB-83CE-A6B8F0194758}" srcOrd="7" destOrd="0" presId="urn:microsoft.com/office/officeart/2005/8/layout/vList2#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B813173-8721-4B3B-B4F9-7C82ECF692CF}" type="doc">
      <dgm:prSet loTypeId="urn:microsoft.com/office/officeart/2005/8/layout/hProcess9#1" loCatId="process" qsTypeId="urn:microsoft.com/office/officeart/2005/8/quickstyle/3d1#9" qsCatId="3D" csTypeId="urn:microsoft.com/office/officeart/2005/8/colors/accent1_2#13" csCatId="accent1" phldr="1"/>
      <dgm:spPr/>
    </dgm:pt>
    <dgm:pt modelId="{04BAEB9B-41F4-47B9-8C8B-AF4172E047F0}">
      <dgm:prSet phldrT="[文本]"/>
      <dgm:spPr/>
      <dgm:t>
        <a:bodyPr/>
        <a:lstStyle/>
        <a:p>
          <a:r>
            <a:rPr lang="zh-CN" altLang="en-US" dirty="0" smtClean="0">
              <a:latin typeface="方正粗黑宋简体" panose="02000000000000000000" pitchFamily="2" charset="-122"/>
              <a:ea typeface="方正粗黑宋简体" panose="02000000000000000000" pitchFamily="2" charset="-122"/>
            </a:rPr>
            <a:t>电子扫描件上传至论文管理平台</a:t>
          </a:r>
          <a:endParaRPr lang="zh-CN" altLang="en-US" dirty="0">
            <a:latin typeface="方正粗黑宋简体" panose="02000000000000000000" pitchFamily="2" charset="-122"/>
            <a:ea typeface="方正粗黑宋简体" panose="02000000000000000000" pitchFamily="2" charset="-122"/>
          </a:endParaRPr>
        </a:p>
      </dgm:t>
    </dgm:pt>
    <dgm:pt modelId="{91AF2FA3-181C-40E6-861D-3068FC59A634}" type="parTrans" cxnId="{B2D71E81-4DB7-455D-B445-58A7999280AA}">
      <dgm:prSet/>
      <dgm:spPr/>
      <dgm:t>
        <a:bodyPr/>
        <a:lstStyle/>
        <a:p>
          <a:endParaRPr lang="zh-CN" altLang="en-US"/>
        </a:p>
      </dgm:t>
    </dgm:pt>
    <dgm:pt modelId="{2F71729B-7C36-4449-9521-145E0768D97D}" type="sibTrans" cxnId="{B2D71E81-4DB7-455D-B445-58A7999280AA}">
      <dgm:prSet/>
      <dgm:spPr/>
      <dgm:t>
        <a:bodyPr/>
        <a:lstStyle/>
        <a:p>
          <a:endParaRPr lang="zh-CN" altLang="en-US"/>
        </a:p>
      </dgm:t>
    </dgm:pt>
    <dgm:pt modelId="{1B61E4D4-A90F-4271-A9C1-492034F5C973}">
      <dgm:prSet phldrT="[文本]"/>
      <dgm:spPr/>
      <dgm:t>
        <a:bodyPr/>
        <a:lstStyle/>
        <a:p>
          <a:r>
            <a:rPr lang="zh-CN" altLang="en-US" dirty="0" smtClean="0">
              <a:latin typeface="方正粗黑宋简体" panose="02000000000000000000" pitchFamily="2" charset="-122"/>
              <a:ea typeface="方正粗黑宋简体" panose="02000000000000000000" pitchFamily="2" charset="-122"/>
            </a:rPr>
            <a:t>导师审核，系统生成电子签名</a:t>
          </a:r>
          <a:endParaRPr lang="zh-CN" altLang="en-US" dirty="0">
            <a:latin typeface="方正粗黑宋简体" panose="02000000000000000000" pitchFamily="2" charset="-122"/>
            <a:ea typeface="方正粗黑宋简体" panose="02000000000000000000" pitchFamily="2" charset="-122"/>
          </a:endParaRPr>
        </a:p>
      </dgm:t>
    </dgm:pt>
    <dgm:pt modelId="{5890D374-E3AB-4E25-BA27-9FC166C1D81D}" type="parTrans" cxnId="{94C4D888-770D-4067-B531-4D4EFCB56B13}">
      <dgm:prSet/>
      <dgm:spPr/>
      <dgm:t>
        <a:bodyPr/>
        <a:lstStyle/>
        <a:p>
          <a:endParaRPr lang="zh-CN" altLang="en-US"/>
        </a:p>
      </dgm:t>
    </dgm:pt>
    <dgm:pt modelId="{B1EBF03A-940F-4265-8688-963AA4C98A6E}" type="sibTrans" cxnId="{94C4D888-770D-4067-B531-4D4EFCB56B13}">
      <dgm:prSet/>
      <dgm:spPr/>
      <dgm:t>
        <a:bodyPr/>
        <a:lstStyle/>
        <a:p>
          <a:endParaRPr lang="zh-CN" altLang="en-US"/>
        </a:p>
      </dgm:t>
    </dgm:pt>
    <dgm:pt modelId="{8907EC8C-D365-4AF5-89E5-01A0DB9DFAA0}">
      <dgm:prSet phldrT="[文本]"/>
      <dgm:spPr/>
      <dgm:t>
        <a:bodyPr/>
        <a:lstStyle/>
        <a:p>
          <a:r>
            <a:rPr lang="zh-CN" altLang="en-US" dirty="0" smtClean="0">
              <a:latin typeface="方正粗黑宋简体" panose="02000000000000000000" pitchFamily="2" charset="-122"/>
              <a:ea typeface="方正粗黑宋简体" panose="02000000000000000000" pitchFamily="2" charset="-122"/>
            </a:rPr>
            <a:t>系统生成存档表单，申请人打印签字并提交</a:t>
          </a:r>
          <a:endParaRPr lang="zh-CN" altLang="en-US" dirty="0">
            <a:latin typeface="方正粗黑宋简体" panose="02000000000000000000" pitchFamily="2" charset="-122"/>
            <a:ea typeface="方正粗黑宋简体" panose="02000000000000000000" pitchFamily="2" charset="-122"/>
          </a:endParaRPr>
        </a:p>
      </dgm:t>
    </dgm:pt>
    <dgm:pt modelId="{AF65852A-D25E-45DC-BC02-5BBEE1A38D99}" type="parTrans" cxnId="{AD98B3B0-B377-4787-A38D-7BBDDD9795F8}">
      <dgm:prSet/>
      <dgm:spPr/>
      <dgm:t>
        <a:bodyPr/>
        <a:lstStyle/>
        <a:p>
          <a:endParaRPr lang="zh-CN" altLang="en-US"/>
        </a:p>
      </dgm:t>
    </dgm:pt>
    <dgm:pt modelId="{A937E988-A096-4996-997B-B0F9815BA793}" type="sibTrans" cxnId="{AD98B3B0-B377-4787-A38D-7BBDDD9795F8}">
      <dgm:prSet/>
      <dgm:spPr/>
      <dgm:t>
        <a:bodyPr/>
        <a:lstStyle/>
        <a:p>
          <a:endParaRPr lang="zh-CN" altLang="en-US"/>
        </a:p>
      </dgm:t>
    </dgm:pt>
    <dgm:pt modelId="{DD49457B-E628-4F25-908F-497D8567E7D7}" type="pres">
      <dgm:prSet presAssocID="{5B813173-8721-4B3B-B4F9-7C82ECF692CF}" presName="CompostProcess" presStyleCnt="0">
        <dgm:presLayoutVars>
          <dgm:dir/>
          <dgm:resizeHandles val="exact"/>
        </dgm:presLayoutVars>
      </dgm:prSet>
      <dgm:spPr/>
    </dgm:pt>
    <dgm:pt modelId="{9E6DF499-E266-406A-9628-AEBD69D142DC}" type="pres">
      <dgm:prSet presAssocID="{5B813173-8721-4B3B-B4F9-7C82ECF692CF}" presName="arrow" presStyleLbl="bgShp" presStyleIdx="0" presStyleCnt="1" custLinFactNeighborX="-373" custLinFactNeighborY="903"/>
      <dgm:spPr/>
    </dgm:pt>
    <dgm:pt modelId="{2BA5F108-9F7B-4537-851F-7826A4BD2EE0}" type="pres">
      <dgm:prSet presAssocID="{5B813173-8721-4B3B-B4F9-7C82ECF692CF}" presName="linearProcess" presStyleCnt="0"/>
      <dgm:spPr/>
    </dgm:pt>
    <dgm:pt modelId="{17827374-79CC-4B15-8395-8CCE677EF738}" type="pres">
      <dgm:prSet presAssocID="{04BAEB9B-41F4-47B9-8C8B-AF4172E047F0}" presName="textNode" presStyleLbl="node1" presStyleIdx="0" presStyleCnt="3">
        <dgm:presLayoutVars>
          <dgm:bulletEnabled val="1"/>
        </dgm:presLayoutVars>
      </dgm:prSet>
      <dgm:spPr/>
      <dgm:t>
        <a:bodyPr/>
        <a:lstStyle/>
        <a:p>
          <a:endParaRPr lang="zh-CN" altLang="en-US"/>
        </a:p>
      </dgm:t>
    </dgm:pt>
    <dgm:pt modelId="{80DD8B1B-D7C2-4E6F-BB1D-35CAB373FE19}" type="pres">
      <dgm:prSet presAssocID="{2F71729B-7C36-4449-9521-145E0768D97D}" presName="sibTrans" presStyleCnt="0"/>
      <dgm:spPr/>
    </dgm:pt>
    <dgm:pt modelId="{34CF18A8-F61D-42A1-9C88-9509C267B725}" type="pres">
      <dgm:prSet presAssocID="{1B61E4D4-A90F-4271-A9C1-492034F5C973}" presName="textNode" presStyleLbl="node1" presStyleIdx="1" presStyleCnt="3">
        <dgm:presLayoutVars>
          <dgm:bulletEnabled val="1"/>
        </dgm:presLayoutVars>
      </dgm:prSet>
      <dgm:spPr/>
      <dgm:t>
        <a:bodyPr/>
        <a:lstStyle/>
        <a:p>
          <a:endParaRPr lang="zh-CN" altLang="en-US"/>
        </a:p>
      </dgm:t>
    </dgm:pt>
    <dgm:pt modelId="{634C5FBC-3F85-4A2C-8352-6CDF6E33D22B}" type="pres">
      <dgm:prSet presAssocID="{B1EBF03A-940F-4265-8688-963AA4C98A6E}" presName="sibTrans" presStyleCnt="0"/>
      <dgm:spPr/>
    </dgm:pt>
    <dgm:pt modelId="{C45DB519-8076-456E-9B72-0138EAEB1F33}" type="pres">
      <dgm:prSet presAssocID="{8907EC8C-D365-4AF5-89E5-01A0DB9DFAA0}" presName="textNode" presStyleLbl="node1" presStyleIdx="2" presStyleCnt="3" custLinFactNeighborX="4884" custLinFactNeighborY="-386">
        <dgm:presLayoutVars>
          <dgm:bulletEnabled val="1"/>
        </dgm:presLayoutVars>
      </dgm:prSet>
      <dgm:spPr/>
      <dgm:t>
        <a:bodyPr/>
        <a:lstStyle/>
        <a:p>
          <a:endParaRPr lang="zh-CN" altLang="en-US"/>
        </a:p>
      </dgm:t>
    </dgm:pt>
  </dgm:ptLst>
  <dgm:cxnLst>
    <dgm:cxn modelId="{D0FC9395-A5B0-493E-8B98-2424009E7BF8}" type="presOf" srcId="{5B813173-8721-4B3B-B4F9-7C82ECF692CF}" destId="{DD49457B-E628-4F25-908F-497D8567E7D7}" srcOrd="0" destOrd="0" presId="urn:microsoft.com/office/officeart/2005/8/layout/hProcess9#1"/>
    <dgm:cxn modelId="{23EA2F0E-6105-41AB-9280-7DC45A5D7581}" type="presOf" srcId="{1B61E4D4-A90F-4271-A9C1-492034F5C973}" destId="{34CF18A8-F61D-42A1-9C88-9509C267B725}" srcOrd="0" destOrd="0" presId="urn:microsoft.com/office/officeart/2005/8/layout/hProcess9#1"/>
    <dgm:cxn modelId="{E08022D0-45E6-436E-B3CE-1723DE497376}" type="presOf" srcId="{04BAEB9B-41F4-47B9-8C8B-AF4172E047F0}" destId="{17827374-79CC-4B15-8395-8CCE677EF738}" srcOrd="0" destOrd="0" presId="urn:microsoft.com/office/officeart/2005/8/layout/hProcess9#1"/>
    <dgm:cxn modelId="{B2D71E81-4DB7-455D-B445-58A7999280AA}" srcId="{5B813173-8721-4B3B-B4F9-7C82ECF692CF}" destId="{04BAEB9B-41F4-47B9-8C8B-AF4172E047F0}" srcOrd="0" destOrd="0" parTransId="{91AF2FA3-181C-40E6-861D-3068FC59A634}" sibTransId="{2F71729B-7C36-4449-9521-145E0768D97D}"/>
    <dgm:cxn modelId="{5FF28529-AEDB-40AB-8242-59F569315F40}" type="presOf" srcId="{8907EC8C-D365-4AF5-89E5-01A0DB9DFAA0}" destId="{C45DB519-8076-456E-9B72-0138EAEB1F33}" srcOrd="0" destOrd="0" presId="urn:microsoft.com/office/officeart/2005/8/layout/hProcess9#1"/>
    <dgm:cxn modelId="{AD98B3B0-B377-4787-A38D-7BBDDD9795F8}" srcId="{5B813173-8721-4B3B-B4F9-7C82ECF692CF}" destId="{8907EC8C-D365-4AF5-89E5-01A0DB9DFAA0}" srcOrd="2" destOrd="0" parTransId="{AF65852A-D25E-45DC-BC02-5BBEE1A38D99}" sibTransId="{A937E988-A096-4996-997B-B0F9815BA793}"/>
    <dgm:cxn modelId="{94C4D888-770D-4067-B531-4D4EFCB56B13}" srcId="{5B813173-8721-4B3B-B4F9-7C82ECF692CF}" destId="{1B61E4D4-A90F-4271-A9C1-492034F5C973}" srcOrd="1" destOrd="0" parTransId="{5890D374-E3AB-4E25-BA27-9FC166C1D81D}" sibTransId="{B1EBF03A-940F-4265-8688-963AA4C98A6E}"/>
    <dgm:cxn modelId="{36254A0D-C555-4482-8ABA-17CFC50E8FE0}" type="presParOf" srcId="{DD49457B-E628-4F25-908F-497D8567E7D7}" destId="{9E6DF499-E266-406A-9628-AEBD69D142DC}" srcOrd="0" destOrd="0" presId="urn:microsoft.com/office/officeart/2005/8/layout/hProcess9#1"/>
    <dgm:cxn modelId="{7440262C-B4BA-43BD-986A-AE7667409F02}" type="presParOf" srcId="{DD49457B-E628-4F25-908F-497D8567E7D7}" destId="{2BA5F108-9F7B-4537-851F-7826A4BD2EE0}" srcOrd="1" destOrd="0" presId="urn:microsoft.com/office/officeart/2005/8/layout/hProcess9#1"/>
    <dgm:cxn modelId="{D32A8602-72BD-4A46-90C2-1C66EA5E8E99}" type="presParOf" srcId="{2BA5F108-9F7B-4537-851F-7826A4BD2EE0}" destId="{17827374-79CC-4B15-8395-8CCE677EF738}" srcOrd="0" destOrd="0" presId="urn:microsoft.com/office/officeart/2005/8/layout/hProcess9#1"/>
    <dgm:cxn modelId="{D30888DC-E02C-46FF-AF90-3DB73D9F81D8}" type="presParOf" srcId="{2BA5F108-9F7B-4537-851F-7826A4BD2EE0}" destId="{80DD8B1B-D7C2-4E6F-BB1D-35CAB373FE19}" srcOrd="1" destOrd="0" presId="urn:microsoft.com/office/officeart/2005/8/layout/hProcess9#1"/>
    <dgm:cxn modelId="{E55F05AF-24D6-4484-A2FA-E92E6AC9D72A}" type="presParOf" srcId="{2BA5F108-9F7B-4537-851F-7826A4BD2EE0}" destId="{34CF18A8-F61D-42A1-9C88-9509C267B725}" srcOrd="2" destOrd="0" presId="urn:microsoft.com/office/officeart/2005/8/layout/hProcess9#1"/>
    <dgm:cxn modelId="{A2D59A40-17A6-4638-858F-A062FF04B784}" type="presParOf" srcId="{2BA5F108-9F7B-4537-851F-7826A4BD2EE0}" destId="{634C5FBC-3F85-4A2C-8352-6CDF6E33D22B}" srcOrd="3" destOrd="0" presId="urn:microsoft.com/office/officeart/2005/8/layout/hProcess9#1"/>
    <dgm:cxn modelId="{F044C238-D687-4F19-9E05-019A541C9BAF}" type="presParOf" srcId="{2BA5F108-9F7B-4537-851F-7826A4BD2EE0}" destId="{C45DB519-8076-456E-9B72-0138EAEB1F33}" srcOrd="4" destOrd="0" presId="urn:microsoft.com/office/officeart/2005/8/layout/hProcess9#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ACB50E5-BE3B-4ACC-A38B-CA67DAEA981B}" type="doc">
      <dgm:prSet loTypeId="urn:microsoft.com/office/officeart/2009/3/layout/StepUpProcess#1" loCatId="process" qsTypeId="urn:microsoft.com/office/officeart/2005/8/quickstyle/3d1#16" qsCatId="3D" csTypeId="urn:microsoft.com/office/officeart/2005/8/colors/accent1_2#21" csCatId="accent1" phldr="1"/>
      <dgm:spPr/>
      <dgm:t>
        <a:bodyPr/>
        <a:lstStyle/>
        <a:p>
          <a:endParaRPr lang="zh-CN" altLang="en-US"/>
        </a:p>
      </dgm:t>
    </dgm:pt>
    <dgm:pt modelId="{041E2434-C08E-41DF-8D23-F88AEC8CFF7E}">
      <dgm:prSet phldrT="[文本]" custT="1"/>
      <dgm:spPr/>
      <dgm:t>
        <a:bodyPr/>
        <a:lstStyle/>
        <a:p>
          <a:r>
            <a:rPr lang="zh-CN" altLang="en-US" sz="2000" dirty="0" smtClean="0">
              <a:latin typeface="方正粗黑宋简体" panose="02000000000000000000" pitchFamily="2" charset="-122"/>
              <a:ea typeface="方正粗黑宋简体" panose="02000000000000000000" pitchFamily="2" charset="-122"/>
            </a:rPr>
            <a:t>提纲终稿</a:t>
          </a:r>
          <a:endParaRPr lang="zh-CN" altLang="en-US" sz="2000" dirty="0">
            <a:latin typeface="方正粗黑宋简体" panose="02000000000000000000" pitchFamily="2" charset="-122"/>
            <a:ea typeface="方正粗黑宋简体" panose="02000000000000000000" pitchFamily="2" charset="-122"/>
          </a:endParaRPr>
        </a:p>
      </dgm:t>
    </dgm:pt>
    <dgm:pt modelId="{67235EBF-7B87-40D4-B2FE-A16CFB3CE214}" type="parTrans" cxnId="{C8250901-C27A-4C61-BF19-63609D51CED3}">
      <dgm:prSet/>
      <dgm:spPr/>
      <dgm:t>
        <a:bodyPr/>
        <a:lstStyle/>
        <a:p>
          <a:endParaRPr lang="zh-CN" altLang="en-US"/>
        </a:p>
      </dgm:t>
    </dgm:pt>
    <dgm:pt modelId="{15D77BE3-B617-41D0-A433-58E969DBB06E}" type="sibTrans" cxnId="{C8250901-C27A-4C61-BF19-63609D51CED3}">
      <dgm:prSet/>
      <dgm:spPr/>
      <dgm:t>
        <a:bodyPr/>
        <a:lstStyle/>
        <a:p>
          <a:endParaRPr lang="zh-CN" altLang="en-US"/>
        </a:p>
      </dgm:t>
    </dgm:pt>
    <dgm:pt modelId="{E334065C-3FF0-4C36-9961-D6A7BA385966}">
      <dgm:prSet phldrT="[文本]" custT="1"/>
      <dgm:spPr/>
      <dgm:t>
        <a:bodyPr/>
        <a:lstStyle/>
        <a:p>
          <a:r>
            <a:rPr lang="zh-CN" altLang="en-US" sz="2000" dirty="0" smtClean="0">
              <a:latin typeface="方正粗黑宋简体" panose="02000000000000000000" pitchFamily="2" charset="-122"/>
              <a:ea typeface="方正粗黑宋简体" panose="02000000000000000000" pitchFamily="2" charset="-122"/>
            </a:rPr>
            <a:t>论文初稿</a:t>
          </a:r>
          <a:endParaRPr lang="zh-CN" altLang="en-US" sz="2000" dirty="0">
            <a:latin typeface="方正粗黑宋简体" panose="02000000000000000000" pitchFamily="2" charset="-122"/>
            <a:ea typeface="方正粗黑宋简体" panose="02000000000000000000" pitchFamily="2" charset="-122"/>
          </a:endParaRPr>
        </a:p>
      </dgm:t>
    </dgm:pt>
    <dgm:pt modelId="{E2537A19-247E-4D8F-B85F-ED7B0B517611}" type="parTrans" cxnId="{3AC95E5E-10C9-4F90-B9A5-33D1172CA49E}">
      <dgm:prSet/>
      <dgm:spPr/>
      <dgm:t>
        <a:bodyPr/>
        <a:lstStyle/>
        <a:p>
          <a:endParaRPr lang="zh-CN" altLang="en-US"/>
        </a:p>
      </dgm:t>
    </dgm:pt>
    <dgm:pt modelId="{CE174D03-7A38-4786-A34D-2F755FFDD1CC}" type="sibTrans" cxnId="{3AC95E5E-10C9-4F90-B9A5-33D1172CA49E}">
      <dgm:prSet/>
      <dgm:spPr/>
      <dgm:t>
        <a:bodyPr/>
        <a:lstStyle/>
        <a:p>
          <a:endParaRPr lang="zh-CN" altLang="en-US"/>
        </a:p>
      </dgm:t>
    </dgm:pt>
    <dgm:pt modelId="{19A2E7FE-324E-474A-A2A9-001A579A51D3}">
      <dgm:prSet phldrT="[文本]" custT="1"/>
      <dgm:spPr/>
      <dgm:t>
        <a:bodyPr/>
        <a:lstStyle/>
        <a:p>
          <a:r>
            <a:rPr lang="zh-CN" altLang="en-US" sz="2000" dirty="0" smtClean="0">
              <a:latin typeface="方正粗黑宋简体" panose="02000000000000000000" pitchFamily="2" charset="-122"/>
              <a:ea typeface="方正粗黑宋简体" panose="02000000000000000000" pitchFamily="2" charset="-122"/>
            </a:rPr>
            <a:t>论文中稿</a:t>
          </a:r>
          <a:endParaRPr lang="zh-CN" altLang="en-US" sz="2000" dirty="0">
            <a:latin typeface="方正粗黑宋简体" panose="02000000000000000000" pitchFamily="2" charset="-122"/>
            <a:ea typeface="方正粗黑宋简体" panose="02000000000000000000" pitchFamily="2" charset="-122"/>
          </a:endParaRPr>
        </a:p>
      </dgm:t>
    </dgm:pt>
    <dgm:pt modelId="{314CD730-966B-4FA1-92AD-CCA043CBC506}" type="parTrans" cxnId="{EA8E2987-B02E-4BF4-A74B-522056DE2644}">
      <dgm:prSet/>
      <dgm:spPr/>
      <dgm:t>
        <a:bodyPr/>
        <a:lstStyle/>
        <a:p>
          <a:endParaRPr lang="zh-CN" altLang="en-US"/>
        </a:p>
      </dgm:t>
    </dgm:pt>
    <dgm:pt modelId="{FB56A7C2-C35B-44BA-B217-B5AED0D27E00}" type="sibTrans" cxnId="{EA8E2987-B02E-4BF4-A74B-522056DE2644}">
      <dgm:prSet/>
      <dgm:spPr/>
      <dgm:t>
        <a:bodyPr/>
        <a:lstStyle/>
        <a:p>
          <a:endParaRPr lang="zh-CN" altLang="en-US"/>
        </a:p>
      </dgm:t>
    </dgm:pt>
    <dgm:pt modelId="{026B912C-F9A7-4443-BFCD-D910B9FD4E10}">
      <dgm:prSet phldrT="[文本]" custT="1"/>
      <dgm:spPr/>
      <dgm:t>
        <a:bodyPr/>
        <a:lstStyle/>
        <a:p>
          <a:r>
            <a:rPr lang="zh-CN" altLang="en-US" sz="2000" dirty="0" smtClean="0">
              <a:latin typeface="方正粗黑宋简体" panose="02000000000000000000" pitchFamily="2" charset="-122"/>
              <a:ea typeface="方正粗黑宋简体" panose="02000000000000000000" pitchFamily="2" charset="-122"/>
            </a:rPr>
            <a:t>论文终稿</a:t>
          </a:r>
          <a:endParaRPr lang="zh-CN" altLang="en-US" sz="2000" dirty="0">
            <a:latin typeface="方正粗黑宋简体" panose="02000000000000000000" pitchFamily="2" charset="-122"/>
            <a:ea typeface="方正粗黑宋简体" panose="02000000000000000000" pitchFamily="2" charset="-122"/>
          </a:endParaRPr>
        </a:p>
      </dgm:t>
    </dgm:pt>
    <dgm:pt modelId="{1E1970A3-5DE0-455D-AB7A-F0AF26000579}" type="parTrans" cxnId="{A87DEDAD-BE63-4AA5-8313-FF8A1634CFB3}">
      <dgm:prSet/>
      <dgm:spPr/>
      <dgm:t>
        <a:bodyPr/>
        <a:lstStyle/>
        <a:p>
          <a:endParaRPr lang="zh-CN" altLang="en-US"/>
        </a:p>
      </dgm:t>
    </dgm:pt>
    <dgm:pt modelId="{494DF19D-7DB7-4C24-BFC6-476028A4BFDF}" type="sibTrans" cxnId="{A87DEDAD-BE63-4AA5-8313-FF8A1634CFB3}">
      <dgm:prSet/>
      <dgm:spPr/>
      <dgm:t>
        <a:bodyPr/>
        <a:lstStyle/>
        <a:p>
          <a:endParaRPr lang="zh-CN" altLang="en-US"/>
        </a:p>
      </dgm:t>
    </dgm:pt>
    <dgm:pt modelId="{1DC52009-00F6-4AF3-BFCF-E0AF32AD11B1}">
      <dgm:prSet phldrT="[文本]" custT="1"/>
      <dgm:spPr/>
      <dgm:t>
        <a:bodyPr/>
        <a:lstStyle/>
        <a:p>
          <a:r>
            <a:rPr lang="zh-CN" altLang="en-US" sz="2000" dirty="0" smtClean="0">
              <a:latin typeface="方正粗黑宋简体" panose="02000000000000000000" pitchFamily="2" charset="-122"/>
              <a:ea typeface="方正粗黑宋简体" panose="02000000000000000000" pitchFamily="2" charset="-122"/>
            </a:rPr>
            <a:t>查重稿</a:t>
          </a:r>
          <a:endParaRPr lang="zh-CN" altLang="en-US" sz="2000" dirty="0">
            <a:latin typeface="方正粗黑宋简体" panose="02000000000000000000" pitchFamily="2" charset="-122"/>
            <a:ea typeface="方正粗黑宋简体" panose="02000000000000000000" pitchFamily="2" charset="-122"/>
          </a:endParaRPr>
        </a:p>
      </dgm:t>
    </dgm:pt>
    <dgm:pt modelId="{D0A4BABF-4FE3-43D9-8A5C-DAE13323A8EC}" type="parTrans" cxnId="{3E07A834-2C81-4639-B6DE-5A19AACF3769}">
      <dgm:prSet/>
      <dgm:spPr/>
      <dgm:t>
        <a:bodyPr/>
        <a:lstStyle/>
        <a:p>
          <a:endParaRPr lang="zh-CN" altLang="en-US"/>
        </a:p>
      </dgm:t>
    </dgm:pt>
    <dgm:pt modelId="{4A593BB5-5FBD-4EEF-857B-7C2F74370127}" type="sibTrans" cxnId="{3E07A834-2C81-4639-B6DE-5A19AACF3769}">
      <dgm:prSet/>
      <dgm:spPr/>
      <dgm:t>
        <a:bodyPr/>
        <a:lstStyle/>
        <a:p>
          <a:endParaRPr lang="zh-CN" altLang="en-US"/>
        </a:p>
      </dgm:t>
    </dgm:pt>
    <dgm:pt modelId="{F781F5C2-A933-4F8F-8653-E38AA8B78C3A}" type="pres">
      <dgm:prSet presAssocID="{6ACB50E5-BE3B-4ACC-A38B-CA67DAEA981B}" presName="rootnode" presStyleCnt="0">
        <dgm:presLayoutVars>
          <dgm:chMax/>
          <dgm:chPref/>
          <dgm:dir/>
          <dgm:animLvl val="lvl"/>
        </dgm:presLayoutVars>
      </dgm:prSet>
      <dgm:spPr/>
      <dgm:t>
        <a:bodyPr/>
        <a:lstStyle/>
        <a:p>
          <a:endParaRPr lang="zh-CN" altLang="en-US"/>
        </a:p>
      </dgm:t>
    </dgm:pt>
    <dgm:pt modelId="{8EF6CDB7-3695-492B-A613-94DD148DD0E5}" type="pres">
      <dgm:prSet presAssocID="{041E2434-C08E-41DF-8D23-F88AEC8CFF7E}" presName="composite" presStyleCnt="0"/>
      <dgm:spPr/>
    </dgm:pt>
    <dgm:pt modelId="{2484418A-B020-4E8A-B98C-83A214483375}" type="pres">
      <dgm:prSet presAssocID="{041E2434-C08E-41DF-8D23-F88AEC8CFF7E}" presName="LShape" presStyleLbl="alignNode1" presStyleIdx="0" presStyleCnt="9"/>
      <dgm:spPr/>
    </dgm:pt>
    <dgm:pt modelId="{C61581A0-46CF-4E11-BC6A-C6C9B898B563}" type="pres">
      <dgm:prSet presAssocID="{041E2434-C08E-41DF-8D23-F88AEC8CFF7E}" presName="ParentText" presStyleLbl="revTx" presStyleIdx="0" presStyleCnt="5">
        <dgm:presLayoutVars>
          <dgm:chMax val="0"/>
          <dgm:chPref val="0"/>
          <dgm:bulletEnabled val="1"/>
        </dgm:presLayoutVars>
      </dgm:prSet>
      <dgm:spPr/>
      <dgm:t>
        <a:bodyPr/>
        <a:lstStyle/>
        <a:p>
          <a:endParaRPr lang="zh-CN" altLang="en-US"/>
        </a:p>
      </dgm:t>
    </dgm:pt>
    <dgm:pt modelId="{98548AF9-2BE3-4ABC-ABAF-6821746DCC51}" type="pres">
      <dgm:prSet presAssocID="{041E2434-C08E-41DF-8D23-F88AEC8CFF7E}" presName="Triangle" presStyleLbl="alignNode1" presStyleIdx="1" presStyleCnt="9"/>
      <dgm:spPr/>
    </dgm:pt>
    <dgm:pt modelId="{986C2531-2340-4119-9B62-64CCEE2DDD50}" type="pres">
      <dgm:prSet presAssocID="{15D77BE3-B617-41D0-A433-58E969DBB06E}" presName="sibTrans" presStyleCnt="0"/>
      <dgm:spPr/>
    </dgm:pt>
    <dgm:pt modelId="{16708F58-25DD-4121-8A26-CB7DB0216B73}" type="pres">
      <dgm:prSet presAssocID="{15D77BE3-B617-41D0-A433-58E969DBB06E}" presName="space" presStyleCnt="0"/>
      <dgm:spPr/>
    </dgm:pt>
    <dgm:pt modelId="{208704BD-2238-4A25-88ED-B6F52997EA16}" type="pres">
      <dgm:prSet presAssocID="{E334065C-3FF0-4C36-9961-D6A7BA385966}" presName="composite" presStyleCnt="0"/>
      <dgm:spPr/>
    </dgm:pt>
    <dgm:pt modelId="{CDD87F86-DE8E-4989-A280-3AEE85DE065A}" type="pres">
      <dgm:prSet presAssocID="{E334065C-3FF0-4C36-9961-D6A7BA385966}" presName="LShape" presStyleLbl="alignNode1" presStyleIdx="2" presStyleCnt="9"/>
      <dgm:spPr/>
    </dgm:pt>
    <dgm:pt modelId="{73FA6B1E-C444-4573-8F72-737506242088}" type="pres">
      <dgm:prSet presAssocID="{E334065C-3FF0-4C36-9961-D6A7BA385966}" presName="ParentText" presStyleLbl="revTx" presStyleIdx="1" presStyleCnt="5">
        <dgm:presLayoutVars>
          <dgm:chMax val="0"/>
          <dgm:chPref val="0"/>
          <dgm:bulletEnabled val="1"/>
        </dgm:presLayoutVars>
      </dgm:prSet>
      <dgm:spPr/>
      <dgm:t>
        <a:bodyPr/>
        <a:lstStyle/>
        <a:p>
          <a:endParaRPr lang="zh-CN" altLang="en-US"/>
        </a:p>
      </dgm:t>
    </dgm:pt>
    <dgm:pt modelId="{8EAB51C2-FF70-48BC-8393-698417B98577}" type="pres">
      <dgm:prSet presAssocID="{E334065C-3FF0-4C36-9961-D6A7BA385966}" presName="Triangle" presStyleLbl="alignNode1" presStyleIdx="3" presStyleCnt="9"/>
      <dgm:spPr/>
    </dgm:pt>
    <dgm:pt modelId="{BBFE3FCB-77FF-4002-9AEF-821F31313EF1}" type="pres">
      <dgm:prSet presAssocID="{CE174D03-7A38-4786-A34D-2F755FFDD1CC}" presName="sibTrans" presStyleCnt="0"/>
      <dgm:spPr/>
    </dgm:pt>
    <dgm:pt modelId="{414460E3-C5E5-463F-9036-4BC7BE7D1FE9}" type="pres">
      <dgm:prSet presAssocID="{CE174D03-7A38-4786-A34D-2F755FFDD1CC}" presName="space" presStyleCnt="0"/>
      <dgm:spPr/>
    </dgm:pt>
    <dgm:pt modelId="{42613ADC-2DC8-4640-83F1-12DEED294C5F}" type="pres">
      <dgm:prSet presAssocID="{19A2E7FE-324E-474A-A2A9-001A579A51D3}" presName="composite" presStyleCnt="0"/>
      <dgm:spPr/>
    </dgm:pt>
    <dgm:pt modelId="{FC3A8331-98B9-4825-99D3-65EE6BAA78F0}" type="pres">
      <dgm:prSet presAssocID="{19A2E7FE-324E-474A-A2A9-001A579A51D3}" presName="LShape" presStyleLbl="alignNode1" presStyleIdx="4" presStyleCnt="9"/>
      <dgm:spPr/>
    </dgm:pt>
    <dgm:pt modelId="{03B8F6CB-978C-4DE4-AE83-D02E82819934}" type="pres">
      <dgm:prSet presAssocID="{19A2E7FE-324E-474A-A2A9-001A579A51D3}" presName="ParentText" presStyleLbl="revTx" presStyleIdx="2" presStyleCnt="5">
        <dgm:presLayoutVars>
          <dgm:chMax val="0"/>
          <dgm:chPref val="0"/>
          <dgm:bulletEnabled val="1"/>
        </dgm:presLayoutVars>
      </dgm:prSet>
      <dgm:spPr/>
      <dgm:t>
        <a:bodyPr/>
        <a:lstStyle/>
        <a:p>
          <a:endParaRPr lang="zh-CN" altLang="en-US"/>
        </a:p>
      </dgm:t>
    </dgm:pt>
    <dgm:pt modelId="{D6A03B3F-2A8D-4FA0-9882-327891839471}" type="pres">
      <dgm:prSet presAssocID="{19A2E7FE-324E-474A-A2A9-001A579A51D3}" presName="Triangle" presStyleLbl="alignNode1" presStyleIdx="5" presStyleCnt="9"/>
      <dgm:spPr/>
    </dgm:pt>
    <dgm:pt modelId="{B1503B27-99A9-46BE-B133-87A5A113F728}" type="pres">
      <dgm:prSet presAssocID="{FB56A7C2-C35B-44BA-B217-B5AED0D27E00}" presName="sibTrans" presStyleCnt="0"/>
      <dgm:spPr/>
    </dgm:pt>
    <dgm:pt modelId="{C04E0705-9A58-4108-BE81-FF21645DCE34}" type="pres">
      <dgm:prSet presAssocID="{FB56A7C2-C35B-44BA-B217-B5AED0D27E00}" presName="space" presStyleCnt="0"/>
      <dgm:spPr/>
    </dgm:pt>
    <dgm:pt modelId="{DFF61B96-DF41-456C-A7F5-FEF240D7609C}" type="pres">
      <dgm:prSet presAssocID="{026B912C-F9A7-4443-BFCD-D910B9FD4E10}" presName="composite" presStyleCnt="0"/>
      <dgm:spPr/>
    </dgm:pt>
    <dgm:pt modelId="{7FDB9C78-4BEE-4B2B-BA77-AE0D5BAE9F3D}" type="pres">
      <dgm:prSet presAssocID="{026B912C-F9A7-4443-BFCD-D910B9FD4E10}" presName="LShape" presStyleLbl="alignNode1" presStyleIdx="6" presStyleCnt="9"/>
      <dgm:spPr/>
    </dgm:pt>
    <dgm:pt modelId="{0EA6CD55-08E8-4A17-AB78-B567CC40BEBA}" type="pres">
      <dgm:prSet presAssocID="{026B912C-F9A7-4443-BFCD-D910B9FD4E10}" presName="ParentText" presStyleLbl="revTx" presStyleIdx="3" presStyleCnt="5">
        <dgm:presLayoutVars>
          <dgm:chMax val="0"/>
          <dgm:chPref val="0"/>
          <dgm:bulletEnabled val="1"/>
        </dgm:presLayoutVars>
      </dgm:prSet>
      <dgm:spPr/>
      <dgm:t>
        <a:bodyPr/>
        <a:lstStyle/>
        <a:p>
          <a:endParaRPr lang="zh-CN" altLang="en-US"/>
        </a:p>
      </dgm:t>
    </dgm:pt>
    <dgm:pt modelId="{53681962-96E6-4B77-B53A-0728E46FF1D3}" type="pres">
      <dgm:prSet presAssocID="{026B912C-F9A7-4443-BFCD-D910B9FD4E10}" presName="Triangle" presStyleLbl="alignNode1" presStyleIdx="7" presStyleCnt="9"/>
      <dgm:spPr/>
    </dgm:pt>
    <dgm:pt modelId="{0310B7AA-D49C-4C8C-A08F-4F2AEC1F27E9}" type="pres">
      <dgm:prSet presAssocID="{494DF19D-7DB7-4C24-BFC6-476028A4BFDF}" presName="sibTrans" presStyleCnt="0"/>
      <dgm:spPr/>
    </dgm:pt>
    <dgm:pt modelId="{320CD913-CB27-46F7-B99E-FB00FFBA6B59}" type="pres">
      <dgm:prSet presAssocID="{494DF19D-7DB7-4C24-BFC6-476028A4BFDF}" presName="space" presStyleCnt="0"/>
      <dgm:spPr/>
    </dgm:pt>
    <dgm:pt modelId="{178AB46B-C0A5-4BBD-9B6E-0B79AFD6E21D}" type="pres">
      <dgm:prSet presAssocID="{1DC52009-00F6-4AF3-BFCF-E0AF32AD11B1}" presName="composite" presStyleCnt="0"/>
      <dgm:spPr/>
    </dgm:pt>
    <dgm:pt modelId="{70D81FA2-809C-48CA-A812-61C6D92B92E7}" type="pres">
      <dgm:prSet presAssocID="{1DC52009-00F6-4AF3-BFCF-E0AF32AD11B1}" presName="LShape" presStyleLbl="alignNode1" presStyleIdx="8" presStyleCnt="9"/>
      <dgm:spPr/>
    </dgm:pt>
    <dgm:pt modelId="{7B2FC259-43BE-4ABF-8C90-769C6B2E6141}" type="pres">
      <dgm:prSet presAssocID="{1DC52009-00F6-4AF3-BFCF-E0AF32AD11B1}" presName="ParentText" presStyleLbl="revTx" presStyleIdx="4" presStyleCnt="5">
        <dgm:presLayoutVars>
          <dgm:chMax val="0"/>
          <dgm:chPref val="0"/>
          <dgm:bulletEnabled val="1"/>
        </dgm:presLayoutVars>
      </dgm:prSet>
      <dgm:spPr/>
      <dgm:t>
        <a:bodyPr/>
        <a:lstStyle/>
        <a:p>
          <a:endParaRPr lang="zh-CN" altLang="en-US"/>
        </a:p>
      </dgm:t>
    </dgm:pt>
  </dgm:ptLst>
  <dgm:cxnLst>
    <dgm:cxn modelId="{CD145B46-5D90-4547-8784-74C7BF9DBCBE}" type="presOf" srcId="{026B912C-F9A7-4443-BFCD-D910B9FD4E10}" destId="{0EA6CD55-08E8-4A17-AB78-B567CC40BEBA}" srcOrd="0" destOrd="0" presId="urn:microsoft.com/office/officeart/2009/3/layout/StepUpProcess#1"/>
    <dgm:cxn modelId="{FA1BC491-0406-43E4-807D-393AA3ED9282}" type="presOf" srcId="{19A2E7FE-324E-474A-A2A9-001A579A51D3}" destId="{03B8F6CB-978C-4DE4-AE83-D02E82819934}" srcOrd="0" destOrd="0" presId="urn:microsoft.com/office/officeart/2009/3/layout/StepUpProcess#1"/>
    <dgm:cxn modelId="{A87DEDAD-BE63-4AA5-8313-FF8A1634CFB3}" srcId="{6ACB50E5-BE3B-4ACC-A38B-CA67DAEA981B}" destId="{026B912C-F9A7-4443-BFCD-D910B9FD4E10}" srcOrd="3" destOrd="0" parTransId="{1E1970A3-5DE0-455D-AB7A-F0AF26000579}" sibTransId="{494DF19D-7DB7-4C24-BFC6-476028A4BFDF}"/>
    <dgm:cxn modelId="{909B8BE3-48BF-4A6A-8833-87185659F6D8}" type="presOf" srcId="{6ACB50E5-BE3B-4ACC-A38B-CA67DAEA981B}" destId="{F781F5C2-A933-4F8F-8653-E38AA8B78C3A}" srcOrd="0" destOrd="0" presId="urn:microsoft.com/office/officeart/2009/3/layout/StepUpProcess#1"/>
    <dgm:cxn modelId="{3E07A834-2C81-4639-B6DE-5A19AACF3769}" srcId="{6ACB50E5-BE3B-4ACC-A38B-CA67DAEA981B}" destId="{1DC52009-00F6-4AF3-BFCF-E0AF32AD11B1}" srcOrd="4" destOrd="0" parTransId="{D0A4BABF-4FE3-43D9-8A5C-DAE13323A8EC}" sibTransId="{4A593BB5-5FBD-4EEF-857B-7C2F74370127}"/>
    <dgm:cxn modelId="{3AC95E5E-10C9-4F90-B9A5-33D1172CA49E}" srcId="{6ACB50E5-BE3B-4ACC-A38B-CA67DAEA981B}" destId="{E334065C-3FF0-4C36-9961-D6A7BA385966}" srcOrd="1" destOrd="0" parTransId="{E2537A19-247E-4D8F-B85F-ED7B0B517611}" sibTransId="{CE174D03-7A38-4786-A34D-2F755FFDD1CC}"/>
    <dgm:cxn modelId="{C8250901-C27A-4C61-BF19-63609D51CED3}" srcId="{6ACB50E5-BE3B-4ACC-A38B-CA67DAEA981B}" destId="{041E2434-C08E-41DF-8D23-F88AEC8CFF7E}" srcOrd="0" destOrd="0" parTransId="{67235EBF-7B87-40D4-B2FE-A16CFB3CE214}" sibTransId="{15D77BE3-B617-41D0-A433-58E969DBB06E}"/>
    <dgm:cxn modelId="{EA8E2987-B02E-4BF4-A74B-522056DE2644}" srcId="{6ACB50E5-BE3B-4ACC-A38B-CA67DAEA981B}" destId="{19A2E7FE-324E-474A-A2A9-001A579A51D3}" srcOrd="2" destOrd="0" parTransId="{314CD730-966B-4FA1-92AD-CCA043CBC506}" sibTransId="{FB56A7C2-C35B-44BA-B217-B5AED0D27E00}"/>
    <dgm:cxn modelId="{D6BCCFD2-CD20-4F29-A48E-226C54A92A08}" type="presOf" srcId="{1DC52009-00F6-4AF3-BFCF-E0AF32AD11B1}" destId="{7B2FC259-43BE-4ABF-8C90-769C6B2E6141}" srcOrd="0" destOrd="0" presId="urn:microsoft.com/office/officeart/2009/3/layout/StepUpProcess#1"/>
    <dgm:cxn modelId="{81D7D8AB-E630-4431-903D-5D0DEE53270E}" type="presOf" srcId="{041E2434-C08E-41DF-8D23-F88AEC8CFF7E}" destId="{C61581A0-46CF-4E11-BC6A-C6C9B898B563}" srcOrd="0" destOrd="0" presId="urn:microsoft.com/office/officeart/2009/3/layout/StepUpProcess#1"/>
    <dgm:cxn modelId="{32679EAD-DB64-4AA2-B652-8EB30C865CAC}" type="presOf" srcId="{E334065C-3FF0-4C36-9961-D6A7BA385966}" destId="{73FA6B1E-C444-4573-8F72-737506242088}" srcOrd="0" destOrd="0" presId="urn:microsoft.com/office/officeart/2009/3/layout/StepUpProcess#1"/>
    <dgm:cxn modelId="{92A9417F-521B-4FB6-AFC5-306878FD06AE}" type="presParOf" srcId="{F781F5C2-A933-4F8F-8653-E38AA8B78C3A}" destId="{8EF6CDB7-3695-492B-A613-94DD148DD0E5}" srcOrd="0" destOrd="0" presId="urn:microsoft.com/office/officeart/2009/3/layout/StepUpProcess#1"/>
    <dgm:cxn modelId="{0EEF015D-3A1C-4ABA-A252-5D30A934BD19}" type="presParOf" srcId="{8EF6CDB7-3695-492B-A613-94DD148DD0E5}" destId="{2484418A-B020-4E8A-B98C-83A214483375}" srcOrd="0" destOrd="0" presId="urn:microsoft.com/office/officeart/2009/3/layout/StepUpProcess#1"/>
    <dgm:cxn modelId="{48449E26-AA64-41E2-8FDC-04CC1019AE7E}" type="presParOf" srcId="{8EF6CDB7-3695-492B-A613-94DD148DD0E5}" destId="{C61581A0-46CF-4E11-BC6A-C6C9B898B563}" srcOrd="1" destOrd="0" presId="urn:microsoft.com/office/officeart/2009/3/layout/StepUpProcess#1"/>
    <dgm:cxn modelId="{96D89098-BC6C-42C1-B8F4-390DA959B18C}" type="presParOf" srcId="{8EF6CDB7-3695-492B-A613-94DD148DD0E5}" destId="{98548AF9-2BE3-4ABC-ABAF-6821746DCC51}" srcOrd="2" destOrd="0" presId="urn:microsoft.com/office/officeart/2009/3/layout/StepUpProcess#1"/>
    <dgm:cxn modelId="{29114D1D-B28E-48FF-95F6-84CF1B77FADE}" type="presParOf" srcId="{F781F5C2-A933-4F8F-8653-E38AA8B78C3A}" destId="{986C2531-2340-4119-9B62-64CCEE2DDD50}" srcOrd="1" destOrd="0" presId="urn:microsoft.com/office/officeart/2009/3/layout/StepUpProcess#1"/>
    <dgm:cxn modelId="{FD3B32D4-BE66-4853-93D4-4CC589E12826}" type="presParOf" srcId="{986C2531-2340-4119-9B62-64CCEE2DDD50}" destId="{16708F58-25DD-4121-8A26-CB7DB0216B73}" srcOrd="0" destOrd="0" presId="urn:microsoft.com/office/officeart/2009/3/layout/StepUpProcess#1"/>
    <dgm:cxn modelId="{50203B35-E0CC-488F-A8F6-850BE4D16291}" type="presParOf" srcId="{F781F5C2-A933-4F8F-8653-E38AA8B78C3A}" destId="{208704BD-2238-4A25-88ED-B6F52997EA16}" srcOrd="2" destOrd="0" presId="urn:microsoft.com/office/officeart/2009/3/layout/StepUpProcess#1"/>
    <dgm:cxn modelId="{078495A2-4446-4AA6-B651-B371B82741DB}" type="presParOf" srcId="{208704BD-2238-4A25-88ED-B6F52997EA16}" destId="{CDD87F86-DE8E-4989-A280-3AEE85DE065A}" srcOrd="0" destOrd="0" presId="urn:microsoft.com/office/officeart/2009/3/layout/StepUpProcess#1"/>
    <dgm:cxn modelId="{5E5890FF-E341-4A42-B2FB-3AA8183119D2}" type="presParOf" srcId="{208704BD-2238-4A25-88ED-B6F52997EA16}" destId="{73FA6B1E-C444-4573-8F72-737506242088}" srcOrd="1" destOrd="0" presId="urn:microsoft.com/office/officeart/2009/3/layout/StepUpProcess#1"/>
    <dgm:cxn modelId="{4404512B-0991-475E-96BA-366BB8632B46}" type="presParOf" srcId="{208704BD-2238-4A25-88ED-B6F52997EA16}" destId="{8EAB51C2-FF70-48BC-8393-698417B98577}" srcOrd="2" destOrd="0" presId="urn:microsoft.com/office/officeart/2009/3/layout/StepUpProcess#1"/>
    <dgm:cxn modelId="{391DA814-77D0-495E-80A5-A6007C1A5D89}" type="presParOf" srcId="{F781F5C2-A933-4F8F-8653-E38AA8B78C3A}" destId="{BBFE3FCB-77FF-4002-9AEF-821F31313EF1}" srcOrd="3" destOrd="0" presId="urn:microsoft.com/office/officeart/2009/3/layout/StepUpProcess#1"/>
    <dgm:cxn modelId="{B4E12753-B7B6-4EDC-AA0E-0AC86BA085A1}" type="presParOf" srcId="{BBFE3FCB-77FF-4002-9AEF-821F31313EF1}" destId="{414460E3-C5E5-463F-9036-4BC7BE7D1FE9}" srcOrd="0" destOrd="0" presId="urn:microsoft.com/office/officeart/2009/3/layout/StepUpProcess#1"/>
    <dgm:cxn modelId="{6085EC7B-33A5-4269-B922-B3B05D86A2C3}" type="presParOf" srcId="{F781F5C2-A933-4F8F-8653-E38AA8B78C3A}" destId="{42613ADC-2DC8-4640-83F1-12DEED294C5F}" srcOrd="4" destOrd="0" presId="urn:microsoft.com/office/officeart/2009/3/layout/StepUpProcess#1"/>
    <dgm:cxn modelId="{CD1C046C-6FA5-4949-9967-D7DA3D101806}" type="presParOf" srcId="{42613ADC-2DC8-4640-83F1-12DEED294C5F}" destId="{FC3A8331-98B9-4825-99D3-65EE6BAA78F0}" srcOrd="0" destOrd="0" presId="urn:microsoft.com/office/officeart/2009/3/layout/StepUpProcess#1"/>
    <dgm:cxn modelId="{B0A4D876-14BF-488A-BD10-65B2D27AFE96}" type="presParOf" srcId="{42613ADC-2DC8-4640-83F1-12DEED294C5F}" destId="{03B8F6CB-978C-4DE4-AE83-D02E82819934}" srcOrd="1" destOrd="0" presId="urn:microsoft.com/office/officeart/2009/3/layout/StepUpProcess#1"/>
    <dgm:cxn modelId="{3C8C113A-DB49-4068-A167-1068D08C5FD2}" type="presParOf" srcId="{42613ADC-2DC8-4640-83F1-12DEED294C5F}" destId="{D6A03B3F-2A8D-4FA0-9882-327891839471}" srcOrd="2" destOrd="0" presId="urn:microsoft.com/office/officeart/2009/3/layout/StepUpProcess#1"/>
    <dgm:cxn modelId="{A51B17D7-AF8D-48F4-B787-31571CAEB319}" type="presParOf" srcId="{F781F5C2-A933-4F8F-8653-E38AA8B78C3A}" destId="{B1503B27-99A9-46BE-B133-87A5A113F728}" srcOrd="5" destOrd="0" presId="urn:microsoft.com/office/officeart/2009/3/layout/StepUpProcess#1"/>
    <dgm:cxn modelId="{ADDEB29B-6E36-4FD2-9F6F-371FC3D27B43}" type="presParOf" srcId="{B1503B27-99A9-46BE-B133-87A5A113F728}" destId="{C04E0705-9A58-4108-BE81-FF21645DCE34}" srcOrd="0" destOrd="0" presId="urn:microsoft.com/office/officeart/2009/3/layout/StepUpProcess#1"/>
    <dgm:cxn modelId="{D46CBB42-925F-437A-9E8D-DF20375095DC}" type="presParOf" srcId="{F781F5C2-A933-4F8F-8653-E38AA8B78C3A}" destId="{DFF61B96-DF41-456C-A7F5-FEF240D7609C}" srcOrd="6" destOrd="0" presId="urn:microsoft.com/office/officeart/2009/3/layout/StepUpProcess#1"/>
    <dgm:cxn modelId="{4165D680-9A9D-4A28-960B-E3FAA1047397}" type="presParOf" srcId="{DFF61B96-DF41-456C-A7F5-FEF240D7609C}" destId="{7FDB9C78-4BEE-4B2B-BA77-AE0D5BAE9F3D}" srcOrd="0" destOrd="0" presId="urn:microsoft.com/office/officeart/2009/3/layout/StepUpProcess#1"/>
    <dgm:cxn modelId="{3098B864-204D-4D22-81DE-709A55781764}" type="presParOf" srcId="{DFF61B96-DF41-456C-A7F5-FEF240D7609C}" destId="{0EA6CD55-08E8-4A17-AB78-B567CC40BEBA}" srcOrd="1" destOrd="0" presId="urn:microsoft.com/office/officeart/2009/3/layout/StepUpProcess#1"/>
    <dgm:cxn modelId="{0F3E03FC-DC9D-41D4-A8AA-26AE18BF1E4B}" type="presParOf" srcId="{DFF61B96-DF41-456C-A7F5-FEF240D7609C}" destId="{53681962-96E6-4B77-B53A-0728E46FF1D3}" srcOrd="2" destOrd="0" presId="urn:microsoft.com/office/officeart/2009/3/layout/StepUpProcess#1"/>
    <dgm:cxn modelId="{55857E99-05ED-4A65-9D5A-209466CD3E0E}" type="presParOf" srcId="{F781F5C2-A933-4F8F-8653-E38AA8B78C3A}" destId="{0310B7AA-D49C-4C8C-A08F-4F2AEC1F27E9}" srcOrd="7" destOrd="0" presId="urn:microsoft.com/office/officeart/2009/3/layout/StepUpProcess#1"/>
    <dgm:cxn modelId="{C82570D7-CD8D-4112-9762-2EC6E566B45F}" type="presParOf" srcId="{0310B7AA-D49C-4C8C-A08F-4F2AEC1F27E9}" destId="{320CD913-CB27-46F7-B99E-FB00FFBA6B59}" srcOrd="0" destOrd="0" presId="urn:microsoft.com/office/officeart/2009/3/layout/StepUpProcess#1"/>
    <dgm:cxn modelId="{2CFD3AA2-4227-42A3-A851-0FD72C33BDEF}" type="presParOf" srcId="{F781F5C2-A933-4F8F-8653-E38AA8B78C3A}" destId="{178AB46B-C0A5-4BBD-9B6E-0B79AFD6E21D}" srcOrd="8" destOrd="0" presId="urn:microsoft.com/office/officeart/2009/3/layout/StepUpProcess#1"/>
    <dgm:cxn modelId="{A66A7839-2CC7-4734-8F3D-58844916855C}" type="presParOf" srcId="{178AB46B-C0A5-4BBD-9B6E-0B79AFD6E21D}" destId="{70D81FA2-809C-48CA-A812-61C6D92B92E7}" srcOrd="0" destOrd="0" presId="urn:microsoft.com/office/officeart/2009/3/layout/StepUpProcess#1"/>
    <dgm:cxn modelId="{BA2A8B49-410F-4E49-ACFD-C0AB8366352B}" type="presParOf" srcId="{178AB46B-C0A5-4BBD-9B6E-0B79AFD6E21D}" destId="{7B2FC259-43BE-4ABF-8C90-769C6B2E6141}" srcOrd="1" destOrd="0" presId="urn:microsoft.com/office/officeart/2009/3/layout/StepUp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DDF9B98-EB02-457F-8FA4-8A1E686A7954}" type="doc">
      <dgm:prSet loTypeId="urn:microsoft.com/office/officeart/2008/layout/VerticalCurvedList#2" loCatId="list" qsTypeId="urn:microsoft.com/office/officeart/2005/8/quickstyle/3d1#17" qsCatId="3D" csTypeId="urn:microsoft.com/office/officeart/2005/8/colors/accent1_2#22" csCatId="accent1" phldr="1"/>
      <dgm:spPr/>
      <dgm:t>
        <a:bodyPr/>
        <a:lstStyle/>
        <a:p>
          <a:endParaRPr lang="zh-CN" altLang="en-US"/>
        </a:p>
      </dgm:t>
    </dgm:pt>
    <dgm:pt modelId="{82B1B5A1-F22E-46B6-A2A9-907A02C2B9D8}">
      <dgm:prSet phldrT="[文本]" custT="1"/>
      <dgm:spPr/>
      <dgm:t>
        <a:bodyPr/>
        <a:lstStyle/>
        <a:p>
          <a:r>
            <a:rPr lang="en-US" altLang="zh-CN" sz="3200" b="1" dirty="0" smtClean="0">
              <a:latin typeface="方正粗黑宋简体" panose="02000000000000000000" pitchFamily="2" charset="-122"/>
              <a:ea typeface="方正粗黑宋简体" panose="02000000000000000000" pitchFamily="2" charset="-122"/>
            </a:rPr>
            <a:t>《</a:t>
          </a:r>
          <a:r>
            <a:rPr lang="zh-CN" altLang="en-US" sz="3200" b="1" dirty="0" smtClean="0">
              <a:latin typeface="方正粗黑宋简体" panose="02000000000000000000" pitchFamily="2" charset="-122"/>
              <a:ea typeface="方正粗黑宋简体" panose="02000000000000000000" pitchFamily="2" charset="-122"/>
            </a:rPr>
            <a:t>论文撰写规范</a:t>
          </a:r>
          <a:r>
            <a:rPr lang="en-US" altLang="zh-CN" sz="3200" b="1" dirty="0" smtClean="0">
              <a:latin typeface="方正粗黑宋简体" panose="02000000000000000000" pitchFamily="2" charset="-122"/>
              <a:ea typeface="方正粗黑宋简体" panose="02000000000000000000" pitchFamily="2" charset="-122"/>
            </a:rPr>
            <a:t>》</a:t>
          </a:r>
          <a:endParaRPr lang="zh-CN" altLang="en-US" sz="3200" b="1" dirty="0">
            <a:latin typeface="方正粗黑宋简体" panose="02000000000000000000" pitchFamily="2" charset="-122"/>
            <a:ea typeface="方正粗黑宋简体" panose="02000000000000000000" pitchFamily="2" charset="-122"/>
          </a:endParaRPr>
        </a:p>
      </dgm:t>
    </dgm:pt>
    <dgm:pt modelId="{6ADA5A95-05CE-4AEA-818F-15AAED64E2E0}" type="parTrans" cxnId="{978DAE83-2593-477F-A50E-3BCD65ADF7AB}">
      <dgm:prSet/>
      <dgm:spPr/>
      <dgm:t>
        <a:bodyPr/>
        <a:lstStyle/>
        <a:p>
          <a:endParaRPr lang="zh-CN" altLang="en-US"/>
        </a:p>
      </dgm:t>
    </dgm:pt>
    <dgm:pt modelId="{B0FAE64D-AC26-4088-8B2C-BA568C848BC8}" type="sibTrans" cxnId="{978DAE83-2593-477F-A50E-3BCD65ADF7AB}">
      <dgm:prSet/>
      <dgm:spPr/>
      <dgm:t>
        <a:bodyPr/>
        <a:lstStyle/>
        <a:p>
          <a:endParaRPr lang="zh-CN" altLang="en-US"/>
        </a:p>
      </dgm:t>
    </dgm:pt>
    <dgm:pt modelId="{B0F887F7-08B8-42F2-B261-A4CAA640A0DA}">
      <dgm:prSet custT="1"/>
      <dgm:spPr/>
      <dgm:t>
        <a:bodyPr/>
        <a:lstStyle/>
        <a:p>
          <a:r>
            <a:rPr lang="en-US" altLang="zh-CN" sz="3200" b="1" dirty="0" smtClean="0">
              <a:latin typeface="方正粗黑宋简体" panose="02000000000000000000" pitchFamily="2" charset="-122"/>
              <a:ea typeface="方正粗黑宋简体" panose="02000000000000000000" pitchFamily="2" charset="-122"/>
            </a:rPr>
            <a:t>《</a:t>
          </a:r>
          <a:r>
            <a:rPr lang="zh-CN" altLang="en-US" sz="3200" b="1" dirty="0" smtClean="0">
              <a:latin typeface="方正粗黑宋简体" panose="02000000000000000000" pitchFamily="2" charset="-122"/>
              <a:ea typeface="方正粗黑宋简体" panose="02000000000000000000" pitchFamily="2" charset="-122"/>
            </a:rPr>
            <a:t>导师双选手册</a:t>
          </a:r>
          <a:r>
            <a:rPr lang="en-US" altLang="zh-CN" sz="3200" b="1" dirty="0" smtClean="0">
              <a:latin typeface="方正粗黑宋简体" panose="02000000000000000000" pitchFamily="2" charset="-122"/>
              <a:ea typeface="方正粗黑宋简体" panose="02000000000000000000" pitchFamily="2" charset="-122"/>
            </a:rPr>
            <a:t>》</a:t>
          </a:r>
          <a:r>
            <a:rPr lang="zh-CN" altLang="en-US" sz="3200" b="1" dirty="0" smtClean="0">
              <a:latin typeface="方正粗黑宋简体" panose="02000000000000000000" pitchFamily="2" charset="-122"/>
              <a:ea typeface="方正粗黑宋简体" panose="02000000000000000000" pitchFamily="2" charset="-122"/>
            </a:rPr>
            <a:t>（流程时间）</a:t>
          </a:r>
          <a:endParaRPr lang="en-US" altLang="zh-CN" sz="3200" b="1" dirty="0" smtClean="0">
            <a:latin typeface="方正粗黑宋简体" panose="02000000000000000000" pitchFamily="2" charset="-122"/>
            <a:ea typeface="方正粗黑宋简体" panose="02000000000000000000" pitchFamily="2" charset="-122"/>
          </a:endParaRPr>
        </a:p>
      </dgm:t>
    </dgm:pt>
    <dgm:pt modelId="{C36D3A2C-43D0-4384-8E01-6CF7ACD5B494}" type="parTrans" cxnId="{5BA49550-7897-4F4F-A507-FDF68154E5CF}">
      <dgm:prSet/>
      <dgm:spPr/>
      <dgm:t>
        <a:bodyPr/>
        <a:lstStyle/>
        <a:p>
          <a:endParaRPr lang="zh-CN" altLang="en-US"/>
        </a:p>
      </dgm:t>
    </dgm:pt>
    <dgm:pt modelId="{4404965A-0EFF-4198-8B37-C5891F010DA8}" type="sibTrans" cxnId="{5BA49550-7897-4F4F-A507-FDF68154E5CF}">
      <dgm:prSet/>
      <dgm:spPr/>
      <dgm:t>
        <a:bodyPr/>
        <a:lstStyle/>
        <a:p>
          <a:endParaRPr lang="zh-CN" altLang="en-US"/>
        </a:p>
      </dgm:t>
    </dgm:pt>
    <dgm:pt modelId="{92872996-8015-4B83-84A7-83962570EBA5}">
      <dgm:prSet custT="1"/>
      <dgm:spPr/>
      <dgm:t>
        <a:bodyPr/>
        <a:lstStyle/>
        <a:p>
          <a:r>
            <a:rPr lang="en-US" altLang="zh-CN" sz="3200" b="1" dirty="0" smtClean="0">
              <a:latin typeface="方正粗黑宋简体" panose="02000000000000000000" pitchFamily="2" charset="-122"/>
              <a:ea typeface="方正粗黑宋简体" panose="02000000000000000000" pitchFamily="2" charset="-122"/>
            </a:rPr>
            <a:t>《</a:t>
          </a:r>
          <a:r>
            <a:rPr lang="zh-CN" altLang="en-US" sz="3200" b="1" dirty="0" smtClean="0">
              <a:latin typeface="方正粗黑宋简体" panose="02000000000000000000" pitchFamily="2" charset="-122"/>
              <a:ea typeface="方正粗黑宋简体" panose="02000000000000000000" pitchFamily="2" charset="-122"/>
            </a:rPr>
            <a:t>论文撰写阶段要素自查列表</a:t>
          </a:r>
          <a:r>
            <a:rPr lang="en-US" altLang="zh-CN" sz="3200" b="1" dirty="0" smtClean="0">
              <a:latin typeface="方正粗黑宋简体" panose="02000000000000000000" pitchFamily="2" charset="-122"/>
              <a:ea typeface="方正粗黑宋简体" panose="02000000000000000000" pitchFamily="2" charset="-122"/>
            </a:rPr>
            <a:t>》</a:t>
          </a:r>
        </a:p>
      </dgm:t>
    </dgm:pt>
    <dgm:pt modelId="{32DDF3BF-0B91-4E21-8D82-165BAD9C458C}" type="parTrans" cxnId="{671B3E33-ECF3-4473-86B0-062D61689762}">
      <dgm:prSet/>
      <dgm:spPr/>
      <dgm:t>
        <a:bodyPr/>
        <a:lstStyle/>
        <a:p>
          <a:endParaRPr lang="zh-CN" altLang="en-US"/>
        </a:p>
      </dgm:t>
    </dgm:pt>
    <dgm:pt modelId="{81633C25-F0BB-4C06-B5DC-EF13EE3DA80F}" type="sibTrans" cxnId="{671B3E33-ECF3-4473-86B0-062D61689762}">
      <dgm:prSet/>
      <dgm:spPr/>
      <dgm:t>
        <a:bodyPr/>
        <a:lstStyle/>
        <a:p>
          <a:endParaRPr lang="zh-CN" altLang="en-US"/>
        </a:p>
      </dgm:t>
    </dgm:pt>
    <dgm:pt modelId="{D868F446-DB1B-41CE-BBDE-60A37C0D15F4}" type="pres">
      <dgm:prSet presAssocID="{1DDF9B98-EB02-457F-8FA4-8A1E686A7954}" presName="Name0" presStyleCnt="0">
        <dgm:presLayoutVars>
          <dgm:chMax val="7"/>
          <dgm:chPref val="7"/>
          <dgm:dir/>
        </dgm:presLayoutVars>
      </dgm:prSet>
      <dgm:spPr/>
      <dgm:t>
        <a:bodyPr/>
        <a:lstStyle/>
        <a:p>
          <a:endParaRPr lang="zh-CN" altLang="en-US"/>
        </a:p>
      </dgm:t>
    </dgm:pt>
    <dgm:pt modelId="{7D90CB34-814E-49EA-B8FA-8DFB8E1A9BDD}" type="pres">
      <dgm:prSet presAssocID="{1DDF9B98-EB02-457F-8FA4-8A1E686A7954}" presName="Name1" presStyleCnt="0"/>
      <dgm:spPr/>
    </dgm:pt>
    <dgm:pt modelId="{B11E51F0-5044-4A27-A0BB-34CB293CC510}" type="pres">
      <dgm:prSet presAssocID="{1DDF9B98-EB02-457F-8FA4-8A1E686A7954}" presName="cycle" presStyleCnt="0"/>
      <dgm:spPr/>
    </dgm:pt>
    <dgm:pt modelId="{6F1E6ED8-2A75-4F9A-9432-8928B40F22D2}" type="pres">
      <dgm:prSet presAssocID="{1DDF9B98-EB02-457F-8FA4-8A1E686A7954}" presName="srcNode" presStyleLbl="node1" presStyleIdx="0" presStyleCnt="3"/>
      <dgm:spPr/>
    </dgm:pt>
    <dgm:pt modelId="{E5823A19-828A-46AC-9C5C-9A787C35B707}" type="pres">
      <dgm:prSet presAssocID="{1DDF9B98-EB02-457F-8FA4-8A1E686A7954}" presName="conn" presStyleLbl="parChTrans1D2" presStyleIdx="0" presStyleCnt="1"/>
      <dgm:spPr/>
      <dgm:t>
        <a:bodyPr/>
        <a:lstStyle/>
        <a:p>
          <a:endParaRPr lang="zh-CN" altLang="en-US"/>
        </a:p>
      </dgm:t>
    </dgm:pt>
    <dgm:pt modelId="{8D722F5C-DEB1-4D9D-9ED7-0278538D41C2}" type="pres">
      <dgm:prSet presAssocID="{1DDF9B98-EB02-457F-8FA4-8A1E686A7954}" presName="extraNode" presStyleLbl="node1" presStyleIdx="0" presStyleCnt="3"/>
      <dgm:spPr/>
    </dgm:pt>
    <dgm:pt modelId="{5D962A91-8766-483B-B10C-ABB2C07CA73B}" type="pres">
      <dgm:prSet presAssocID="{1DDF9B98-EB02-457F-8FA4-8A1E686A7954}" presName="dstNode" presStyleLbl="node1" presStyleIdx="0" presStyleCnt="3"/>
      <dgm:spPr/>
    </dgm:pt>
    <dgm:pt modelId="{F2E266C6-872F-4A16-9EFF-F2B602C02ECE}" type="pres">
      <dgm:prSet presAssocID="{82B1B5A1-F22E-46B6-A2A9-907A02C2B9D8}" presName="text_1" presStyleLbl="node1" presStyleIdx="0" presStyleCnt="3">
        <dgm:presLayoutVars>
          <dgm:bulletEnabled val="1"/>
        </dgm:presLayoutVars>
      </dgm:prSet>
      <dgm:spPr/>
      <dgm:t>
        <a:bodyPr/>
        <a:lstStyle/>
        <a:p>
          <a:endParaRPr lang="zh-CN" altLang="en-US"/>
        </a:p>
      </dgm:t>
    </dgm:pt>
    <dgm:pt modelId="{ED2610D8-A637-4B07-9B3A-10FFFE4FDC74}" type="pres">
      <dgm:prSet presAssocID="{82B1B5A1-F22E-46B6-A2A9-907A02C2B9D8}" presName="accent_1" presStyleCnt="0"/>
      <dgm:spPr/>
    </dgm:pt>
    <dgm:pt modelId="{29DD7BB0-8193-457A-AE23-8DE2DF3D84BD}" type="pres">
      <dgm:prSet presAssocID="{82B1B5A1-F22E-46B6-A2A9-907A02C2B9D8}" presName="accentRepeatNode" presStyleLbl="solidFgAcc1" presStyleIdx="0" presStyleCnt="3"/>
      <dgm:spPr/>
    </dgm:pt>
    <dgm:pt modelId="{E7CC2752-C488-41CC-8342-35652F4EACDD}" type="pres">
      <dgm:prSet presAssocID="{B0F887F7-08B8-42F2-B261-A4CAA640A0DA}" presName="text_2" presStyleLbl="node1" presStyleIdx="1" presStyleCnt="3">
        <dgm:presLayoutVars>
          <dgm:bulletEnabled val="1"/>
        </dgm:presLayoutVars>
      </dgm:prSet>
      <dgm:spPr/>
      <dgm:t>
        <a:bodyPr/>
        <a:lstStyle/>
        <a:p>
          <a:endParaRPr lang="zh-CN" altLang="en-US"/>
        </a:p>
      </dgm:t>
    </dgm:pt>
    <dgm:pt modelId="{724D5F5C-0F4D-49E3-9536-7DD3051B4B4D}" type="pres">
      <dgm:prSet presAssocID="{B0F887F7-08B8-42F2-B261-A4CAA640A0DA}" presName="accent_2" presStyleCnt="0"/>
      <dgm:spPr/>
    </dgm:pt>
    <dgm:pt modelId="{DC181253-652D-4721-A5CB-72E67C9B5137}" type="pres">
      <dgm:prSet presAssocID="{B0F887F7-08B8-42F2-B261-A4CAA640A0DA}" presName="accentRepeatNode" presStyleLbl="solidFgAcc1" presStyleIdx="1" presStyleCnt="3"/>
      <dgm:spPr/>
    </dgm:pt>
    <dgm:pt modelId="{93E697FB-F167-40D0-91D2-349E27629A43}" type="pres">
      <dgm:prSet presAssocID="{92872996-8015-4B83-84A7-83962570EBA5}" presName="text_3" presStyleLbl="node1" presStyleIdx="2" presStyleCnt="3">
        <dgm:presLayoutVars>
          <dgm:bulletEnabled val="1"/>
        </dgm:presLayoutVars>
      </dgm:prSet>
      <dgm:spPr/>
      <dgm:t>
        <a:bodyPr/>
        <a:lstStyle/>
        <a:p>
          <a:endParaRPr lang="zh-CN" altLang="en-US"/>
        </a:p>
      </dgm:t>
    </dgm:pt>
    <dgm:pt modelId="{3323510B-1F8C-4CC3-8FA7-3660FAF7E0F2}" type="pres">
      <dgm:prSet presAssocID="{92872996-8015-4B83-84A7-83962570EBA5}" presName="accent_3" presStyleCnt="0"/>
      <dgm:spPr/>
    </dgm:pt>
    <dgm:pt modelId="{E6DAE74F-B496-4B88-9C61-9DA1CC565C7B}" type="pres">
      <dgm:prSet presAssocID="{92872996-8015-4B83-84A7-83962570EBA5}" presName="accentRepeatNode" presStyleLbl="solidFgAcc1" presStyleIdx="2" presStyleCnt="3"/>
      <dgm:spPr/>
    </dgm:pt>
  </dgm:ptLst>
  <dgm:cxnLst>
    <dgm:cxn modelId="{3C5B9B39-FA87-4E59-9739-B8E00768C71A}" type="presOf" srcId="{1DDF9B98-EB02-457F-8FA4-8A1E686A7954}" destId="{D868F446-DB1B-41CE-BBDE-60A37C0D15F4}" srcOrd="0" destOrd="0" presId="urn:microsoft.com/office/officeart/2008/layout/VerticalCurvedList#2"/>
    <dgm:cxn modelId="{50BE3817-44F8-41FD-9B60-32093E059EAB}" type="presOf" srcId="{92872996-8015-4B83-84A7-83962570EBA5}" destId="{93E697FB-F167-40D0-91D2-349E27629A43}" srcOrd="0" destOrd="0" presId="urn:microsoft.com/office/officeart/2008/layout/VerticalCurvedList#2"/>
    <dgm:cxn modelId="{978DAE83-2593-477F-A50E-3BCD65ADF7AB}" srcId="{1DDF9B98-EB02-457F-8FA4-8A1E686A7954}" destId="{82B1B5A1-F22E-46B6-A2A9-907A02C2B9D8}" srcOrd="0" destOrd="0" parTransId="{6ADA5A95-05CE-4AEA-818F-15AAED64E2E0}" sibTransId="{B0FAE64D-AC26-4088-8B2C-BA568C848BC8}"/>
    <dgm:cxn modelId="{5BA49550-7897-4F4F-A507-FDF68154E5CF}" srcId="{1DDF9B98-EB02-457F-8FA4-8A1E686A7954}" destId="{B0F887F7-08B8-42F2-B261-A4CAA640A0DA}" srcOrd="1" destOrd="0" parTransId="{C36D3A2C-43D0-4384-8E01-6CF7ACD5B494}" sibTransId="{4404965A-0EFF-4198-8B37-C5891F010DA8}"/>
    <dgm:cxn modelId="{671B3E33-ECF3-4473-86B0-062D61689762}" srcId="{1DDF9B98-EB02-457F-8FA4-8A1E686A7954}" destId="{92872996-8015-4B83-84A7-83962570EBA5}" srcOrd="2" destOrd="0" parTransId="{32DDF3BF-0B91-4E21-8D82-165BAD9C458C}" sibTransId="{81633C25-F0BB-4C06-B5DC-EF13EE3DA80F}"/>
    <dgm:cxn modelId="{31DDBB47-DB2E-453F-9223-8ED08CBCDB75}" type="presOf" srcId="{B0F887F7-08B8-42F2-B261-A4CAA640A0DA}" destId="{E7CC2752-C488-41CC-8342-35652F4EACDD}" srcOrd="0" destOrd="0" presId="urn:microsoft.com/office/officeart/2008/layout/VerticalCurvedList#2"/>
    <dgm:cxn modelId="{832102CE-59FC-4282-AEEA-94052BD39E73}" type="presOf" srcId="{82B1B5A1-F22E-46B6-A2A9-907A02C2B9D8}" destId="{F2E266C6-872F-4A16-9EFF-F2B602C02ECE}" srcOrd="0" destOrd="0" presId="urn:microsoft.com/office/officeart/2008/layout/VerticalCurvedList#2"/>
    <dgm:cxn modelId="{97267215-B26F-456C-BA29-63BD402D20A9}" type="presOf" srcId="{B0FAE64D-AC26-4088-8B2C-BA568C848BC8}" destId="{E5823A19-828A-46AC-9C5C-9A787C35B707}" srcOrd="0" destOrd="0" presId="urn:microsoft.com/office/officeart/2008/layout/VerticalCurvedList#2"/>
    <dgm:cxn modelId="{197F8A4E-A334-4A98-A5F9-0C875CB5408F}" type="presParOf" srcId="{D868F446-DB1B-41CE-BBDE-60A37C0D15F4}" destId="{7D90CB34-814E-49EA-B8FA-8DFB8E1A9BDD}" srcOrd="0" destOrd="0" presId="urn:microsoft.com/office/officeart/2008/layout/VerticalCurvedList#2"/>
    <dgm:cxn modelId="{3C47A4E3-9DD3-4ECA-B675-06778B97D3C4}" type="presParOf" srcId="{7D90CB34-814E-49EA-B8FA-8DFB8E1A9BDD}" destId="{B11E51F0-5044-4A27-A0BB-34CB293CC510}" srcOrd="0" destOrd="0" presId="urn:microsoft.com/office/officeart/2008/layout/VerticalCurvedList#2"/>
    <dgm:cxn modelId="{DF4D05FF-B84D-406A-8E1F-C53F7BB927E1}" type="presParOf" srcId="{B11E51F0-5044-4A27-A0BB-34CB293CC510}" destId="{6F1E6ED8-2A75-4F9A-9432-8928B40F22D2}" srcOrd="0" destOrd="0" presId="urn:microsoft.com/office/officeart/2008/layout/VerticalCurvedList#2"/>
    <dgm:cxn modelId="{550DB50F-0C18-4507-8608-F3B3D7719B5F}" type="presParOf" srcId="{B11E51F0-5044-4A27-A0BB-34CB293CC510}" destId="{E5823A19-828A-46AC-9C5C-9A787C35B707}" srcOrd="1" destOrd="0" presId="urn:microsoft.com/office/officeart/2008/layout/VerticalCurvedList#2"/>
    <dgm:cxn modelId="{157A0952-8CF4-4BCB-A798-7FA48D7DBF08}" type="presParOf" srcId="{B11E51F0-5044-4A27-A0BB-34CB293CC510}" destId="{8D722F5C-DEB1-4D9D-9ED7-0278538D41C2}" srcOrd="2" destOrd="0" presId="urn:microsoft.com/office/officeart/2008/layout/VerticalCurvedList#2"/>
    <dgm:cxn modelId="{241EA1C3-1BBA-4FFE-ADCF-8D8C3A40B2D4}" type="presParOf" srcId="{B11E51F0-5044-4A27-A0BB-34CB293CC510}" destId="{5D962A91-8766-483B-B10C-ABB2C07CA73B}" srcOrd="3" destOrd="0" presId="urn:microsoft.com/office/officeart/2008/layout/VerticalCurvedList#2"/>
    <dgm:cxn modelId="{E5649EA4-B7EB-46A6-859F-F5018AE6ADF7}" type="presParOf" srcId="{7D90CB34-814E-49EA-B8FA-8DFB8E1A9BDD}" destId="{F2E266C6-872F-4A16-9EFF-F2B602C02ECE}" srcOrd="1" destOrd="0" presId="urn:microsoft.com/office/officeart/2008/layout/VerticalCurvedList#2"/>
    <dgm:cxn modelId="{AF10A248-8B6B-41F1-978E-2524A11F72D0}" type="presParOf" srcId="{7D90CB34-814E-49EA-B8FA-8DFB8E1A9BDD}" destId="{ED2610D8-A637-4B07-9B3A-10FFFE4FDC74}" srcOrd="2" destOrd="0" presId="urn:microsoft.com/office/officeart/2008/layout/VerticalCurvedList#2"/>
    <dgm:cxn modelId="{E7B1642C-555A-4BB7-B990-AF444BBE4C55}" type="presParOf" srcId="{ED2610D8-A637-4B07-9B3A-10FFFE4FDC74}" destId="{29DD7BB0-8193-457A-AE23-8DE2DF3D84BD}" srcOrd="0" destOrd="0" presId="urn:microsoft.com/office/officeart/2008/layout/VerticalCurvedList#2"/>
    <dgm:cxn modelId="{84884241-33D0-4F85-9E55-EE74747F7B3A}" type="presParOf" srcId="{7D90CB34-814E-49EA-B8FA-8DFB8E1A9BDD}" destId="{E7CC2752-C488-41CC-8342-35652F4EACDD}" srcOrd="3" destOrd="0" presId="urn:microsoft.com/office/officeart/2008/layout/VerticalCurvedList#2"/>
    <dgm:cxn modelId="{71D66FEC-3E92-4C40-88FF-BC5FBD382534}" type="presParOf" srcId="{7D90CB34-814E-49EA-B8FA-8DFB8E1A9BDD}" destId="{724D5F5C-0F4D-49E3-9536-7DD3051B4B4D}" srcOrd="4" destOrd="0" presId="urn:microsoft.com/office/officeart/2008/layout/VerticalCurvedList#2"/>
    <dgm:cxn modelId="{9A834326-2085-4FF7-98EE-652AF0A39C61}" type="presParOf" srcId="{724D5F5C-0F4D-49E3-9536-7DD3051B4B4D}" destId="{DC181253-652D-4721-A5CB-72E67C9B5137}" srcOrd="0" destOrd="0" presId="urn:microsoft.com/office/officeart/2008/layout/VerticalCurvedList#2"/>
    <dgm:cxn modelId="{DD8B06EC-251B-4B22-858F-8B40699AE7E0}" type="presParOf" srcId="{7D90CB34-814E-49EA-B8FA-8DFB8E1A9BDD}" destId="{93E697FB-F167-40D0-91D2-349E27629A43}" srcOrd="5" destOrd="0" presId="urn:microsoft.com/office/officeart/2008/layout/VerticalCurvedList#2"/>
    <dgm:cxn modelId="{90334E5C-89D8-48BD-ABF4-E44D3AC1431A}" type="presParOf" srcId="{7D90CB34-814E-49EA-B8FA-8DFB8E1A9BDD}" destId="{3323510B-1F8C-4CC3-8FA7-3660FAF7E0F2}" srcOrd="6" destOrd="0" presId="urn:microsoft.com/office/officeart/2008/layout/VerticalCurvedList#2"/>
    <dgm:cxn modelId="{5599FCE7-C28F-4578-B1F0-D97C07C1EA6F}" type="presParOf" srcId="{3323510B-1F8C-4CC3-8FA7-3660FAF7E0F2}" destId="{E6DAE74F-B496-4B88-9C61-9DA1CC565C7B}" srcOrd="0" destOrd="0" presId="urn:microsoft.com/office/officeart/2008/layout/VerticalCurved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EA569F1-931F-4180-911D-C1792938FEDE}" type="doc">
      <dgm:prSet loTypeId="urn:microsoft.com/office/officeart/2008/layout/VerticalCurvedList#3" loCatId="list" qsTypeId="urn:microsoft.com/office/officeart/2005/8/quickstyle/3d1#18" qsCatId="3D" csTypeId="urn:microsoft.com/office/officeart/2005/8/colors/accent1_2#23" csCatId="accent1" phldr="1"/>
      <dgm:spPr/>
      <dgm:t>
        <a:bodyPr/>
        <a:lstStyle/>
        <a:p>
          <a:endParaRPr lang="zh-CN" altLang="en-US"/>
        </a:p>
      </dgm:t>
    </dgm:pt>
    <dgm:pt modelId="{6B9CAD8F-D775-4710-A9D4-89CC52E6DD23}">
      <dgm:prSet phldrT="[文本]" custT="1"/>
      <dgm:spPr/>
      <dgm:t>
        <a:bodyPr/>
        <a:lstStyle/>
        <a:p>
          <a:r>
            <a:rPr lang="zh-CN" altLang="en-US" sz="2500" b="1" dirty="0" smtClean="0">
              <a:latin typeface="方正粗黑宋简体" panose="02000000000000000000" pitchFamily="2" charset="-122"/>
              <a:ea typeface="方正粗黑宋简体" panose="02000000000000000000" pitchFamily="2" charset="-122"/>
            </a:rPr>
            <a:t>不能直接摘抄（抄袭）、代写，必须是自己的创作和研究成果</a:t>
          </a:r>
          <a:endParaRPr lang="zh-CN" altLang="en-US" sz="2500" b="1" dirty="0">
            <a:latin typeface="方正粗黑宋简体" panose="02000000000000000000" pitchFamily="2" charset="-122"/>
            <a:ea typeface="方正粗黑宋简体" panose="02000000000000000000" pitchFamily="2" charset="-122"/>
          </a:endParaRPr>
        </a:p>
      </dgm:t>
    </dgm:pt>
    <dgm:pt modelId="{D4B23D55-F665-43F4-8F07-D3AE009DACCD}" type="parTrans" cxnId="{4532328E-E92C-4683-9235-DB1E1C4BEBD0}">
      <dgm:prSet/>
      <dgm:spPr/>
      <dgm:t>
        <a:bodyPr/>
        <a:lstStyle/>
        <a:p>
          <a:endParaRPr lang="zh-CN" altLang="en-US"/>
        </a:p>
      </dgm:t>
    </dgm:pt>
    <dgm:pt modelId="{00F6F7C3-2961-4455-AFF2-1E675908068E}" type="sibTrans" cxnId="{4532328E-E92C-4683-9235-DB1E1C4BEBD0}">
      <dgm:prSet/>
      <dgm:spPr/>
      <dgm:t>
        <a:bodyPr/>
        <a:lstStyle/>
        <a:p>
          <a:endParaRPr lang="zh-CN" altLang="en-US"/>
        </a:p>
      </dgm:t>
    </dgm:pt>
    <dgm:pt modelId="{423E5828-4889-4A16-8654-5B103BC1363B}">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论文中的图表自己制作，不能从网上直接拷贝，即使注明了出处与来源（未征得同意），也不符合规范</a:t>
          </a:r>
          <a:endParaRPr lang="zh-CN" altLang="en-US" b="1" dirty="0">
            <a:latin typeface="方正粗黑宋简体" panose="02000000000000000000" pitchFamily="2" charset="-122"/>
            <a:ea typeface="方正粗黑宋简体" panose="02000000000000000000" pitchFamily="2" charset="-122"/>
          </a:endParaRPr>
        </a:p>
      </dgm:t>
    </dgm:pt>
    <dgm:pt modelId="{A2C7D96E-B19B-4AE4-B1DF-FEE030C97DB1}" type="parTrans" cxnId="{0C9E148E-262E-43CB-A3F6-8F8180C28BA3}">
      <dgm:prSet/>
      <dgm:spPr/>
      <dgm:t>
        <a:bodyPr/>
        <a:lstStyle/>
        <a:p>
          <a:endParaRPr lang="zh-CN" altLang="en-US"/>
        </a:p>
      </dgm:t>
    </dgm:pt>
    <dgm:pt modelId="{466A074E-EEEF-4D87-A36F-5A8E2751F0A5}" type="sibTrans" cxnId="{0C9E148E-262E-43CB-A3F6-8F8180C28BA3}">
      <dgm:prSet/>
      <dgm:spPr/>
      <dgm:t>
        <a:bodyPr/>
        <a:lstStyle/>
        <a:p>
          <a:endParaRPr lang="zh-CN" altLang="en-US"/>
        </a:p>
      </dgm:t>
    </dgm:pt>
    <dgm:pt modelId="{25CB16E6-FEA7-427C-B05E-9C903A0751A7}">
      <dgm:prSet phldrT="[文本]" custT="1"/>
      <dgm:spPr/>
      <dgm:t>
        <a:bodyPr/>
        <a:lstStyle/>
        <a:p>
          <a:r>
            <a:rPr lang="zh-CN" altLang="en-US" sz="2500" b="1" u="sng" dirty="0" smtClean="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论文不能做涉密处理</a:t>
          </a:r>
          <a:endParaRPr lang="zh-CN" altLang="en-US" sz="2500" b="1" u="sng"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endParaRPr>
        </a:p>
      </dgm:t>
    </dgm:pt>
    <dgm:pt modelId="{0C989545-545B-4776-967E-B9E1BC0AF82A}" type="parTrans" cxnId="{FA926C60-DF48-420C-872C-62FFFD0DD7F8}">
      <dgm:prSet/>
      <dgm:spPr/>
      <dgm:t>
        <a:bodyPr/>
        <a:lstStyle/>
        <a:p>
          <a:endParaRPr lang="zh-CN" altLang="en-US"/>
        </a:p>
      </dgm:t>
    </dgm:pt>
    <dgm:pt modelId="{ED7222FB-F085-4EBE-8F3F-05848C8A7741}" type="sibTrans" cxnId="{FA926C60-DF48-420C-872C-62FFFD0DD7F8}">
      <dgm:prSet/>
      <dgm:spPr/>
      <dgm:t>
        <a:bodyPr/>
        <a:lstStyle/>
        <a:p>
          <a:endParaRPr lang="zh-CN" altLang="en-US"/>
        </a:p>
      </dgm:t>
    </dgm:pt>
    <dgm:pt modelId="{B92A0EAC-E7E5-4CBF-8189-A3A0EF1BBE1D}" type="pres">
      <dgm:prSet presAssocID="{EEA569F1-931F-4180-911D-C1792938FEDE}" presName="Name0" presStyleCnt="0">
        <dgm:presLayoutVars>
          <dgm:chMax val="7"/>
          <dgm:chPref val="7"/>
          <dgm:dir/>
        </dgm:presLayoutVars>
      </dgm:prSet>
      <dgm:spPr/>
      <dgm:t>
        <a:bodyPr/>
        <a:lstStyle/>
        <a:p>
          <a:endParaRPr lang="zh-CN" altLang="en-US"/>
        </a:p>
      </dgm:t>
    </dgm:pt>
    <dgm:pt modelId="{9AC80356-0D2B-4618-BC6A-7D34803C9886}" type="pres">
      <dgm:prSet presAssocID="{EEA569F1-931F-4180-911D-C1792938FEDE}" presName="Name1" presStyleCnt="0"/>
      <dgm:spPr/>
    </dgm:pt>
    <dgm:pt modelId="{338AD25C-E7F2-49E4-8CAF-D1527AF1782A}" type="pres">
      <dgm:prSet presAssocID="{EEA569F1-931F-4180-911D-C1792938FEDE}" presName="cycle" presStyleCnt="0"/>
      <dgm:spPr/>
    </dgm:pt>
    <dgm:pt modelId="{BD9F36E5-DCD3-4323-B3CE-7C6D69FB2A33}" type="pres">
      <dgm:prSet presAssocID="{EEA569F1-931F-4180-911D-C1792938FEDE}" presName="srcNode" presStyleLbl="node1" presStyleIdx="0" presStyleCnt="3"/>
      <dgm:spPr/>
    </dgm:pt>
    <dgm:pt modelId="{72862A12-88FE-48AC-93CD-5EA61F8BC524}" type="pres">
      <dgm:prSet presAssocID="{EEA569F1-931F-4180-911D-C1792938FEDE}" presName="conn" presStyleLbl="parChTrans1D2" presStyleIdx="0" presStyleCnt="1"/>
      <dgm:spPr/>
      <dgm:t>
        <a:bodyPr/>
        <a:lstStyle/>
        <a:p>
          <a:endParaRPr lang="zh-CN" altLang="en-US"/>
        </a:p>
      </dgm:t>
    </dgm:pt>
    <dgm:pt modelId="{FAF89FBE-563B-40B3-92E3-52C9D7D87DE2}" type="pres">
      <dgm:prSet presAssocID="{EEA569F1-931F-4180-911D-C1792938FEDE}" presName="extraNode" presStyleLbl="node1" presStyleIdx="0" presStyleCnt="3"/>
      <dgm:spPr/>
    </dgm:pt>
    <dgm:pt modelId="{62849FD7-1A66-4940-B502-45A542C83D29}" type="pres">
      <dgm:prSet presAssocID="{EEA569F1-931F-4180-911D-C1792938FEDE}" presName="dstNode" presStyleLbl="node1" presStyleIdx="0" presStyleCnt="3"/>
      <dgm:spPr/>
    </dgm:pt>
    <dgm:pt modelId="{6BCDC1BB-9D06-4DC3-AFF9-70E171D6EA7C}" type="pres">
      <dgm:prSet presAssocID="{6B9CAD8F-D775-4710-A9D4-89CC52E6DD23}" presName="text_1" presStyleLbl="node1" presStyleIdx="0" presStyleCnt="3">
        <dgm:presLayoutVars>
          <dgm:bulletEnabled val="1"/>
        </dgm:presLayoutVars>
      </dgm:prSet>
      <dgm:spPr/>
      <dgm:t>
        <a:bodyPr/>
        <a:lstStyle/>
        <a:p>
          <a:endParaRPr lang="zh-CN" altLang="en-US"/>
        </a:p>
      </dgm:t>
    </dgm:pt>
    <dgm:pt modelId="{FFEF2D29-D489-4162-BF7C-C6F956D859FA}" type="pres">
      <dgm:prSet presAssocID="{6B9CAD8F-D775-4710-A9D4-89CC52E6DD23}" presName="accent_1" presStyleCnt="0"/>
      <dgm:spPr/>
    </dgm:pt>
    <dgm:pt modelId="{FA14C73E-FF9A-475A-B9D7-7E2E8B15CD3D}" type="pres">
      <dgm:prSet presAssocID="{6B9CAD8F-D775-4710-A9D4-89CC52E6DD23}" presName="accentRepeatNode" presStyleLbl="solidFgAcc1" presStyleIdx="0" presStyleCnt="3"/>
      <dgm:spPr/>
    </dgm:pt>
    <dgm:pt modelId="{99E427BF-5D9F-4EAD-A22D-D1A02F203C93}" type="pres">
      <dgm:prSet presAssocID="{423E5828-4889-4A16-8654-5B103BC1363B}" presName="text_2" presStyleLbl="node1" presStyleIdx="1" presStyleCnt="3">
        <dgm:presLayoutVars>
          <dgm:bulletEnabled val="1"/>
        </dgm:presLayoutVars>
      </dgm:prSet>
      <dgm:spPr/>
      <dgm:t>
        <a:bodyPr/>
        <a:lstStyle/>
        <a:p>
          <a:endParaRPr lang="zh-CN" altLang="en-US"/>
        </a:p>
      </dgm:t>
    </dgm:pt>
    <dgm:pt modelId="{E72C3B20-7C33-4F2E-BEF9-663E1D2171D1}" type="pres">
      <dgm:prSet presAssocID="{423E5828-4889-4A16-8654-5B103BC1363B}" presName="accent_2" presStyleCnt="0"/>
      <dgm:spPr/>
    </dgm:pt>
    <dgm:pt modelId="{CA61AC26-C49E-4979-89CA-F8C5C9457139}" type="pres">
      <dgm:prSet presAssocID="{423E5828-4889-4A16-8654-5B103BC1363B}" presName="accentRepeatNode" presStyleLbl="solidFgAcc1" presStyleIdx="1" presStyleCnt="3"/>
      <dgm:spPr/>
    </dgm:pt>
    <dgm:pt modelId="{C5A7C178-8435-43B0-86FC-4534C491A611}" type="pres">
      <dgm:prSet presAssocID="{25CB16E6-FEA7-427C-B05E-9C903A0751A7}" presName="text_3" presStyleLbl="node1" presStyleIdx="2" presStyleCnt="3">
        <dgm:presLayoutVars>
          <dgm:bulletEnabled val="1"/>
        </dgm:presLayoutVars>
      </dgm:prSet>
      <dgm:spPr/>
      <dgm:t>
        <a:bodyPr/>
        <a:lstStyle/>
        <a:p>
          <a:endParaRPr lang="zh-CN" altLang="en-US"/>
        </a:p>
      </dgm:t>
    </dgm:pt>
    <dgm:pt modelId="{FDC93B9C-6412-4828-B4D0-4625D67B18D0}" type="pres">
      <dgm:prSet presAssocID="{25CB16E6-FEA7-427C-B05E-9C903A0751A7}" presName="accent_3" presStyleCnt="0"/>
      <dgm:spPr/>
    </dgm:pt>
    <dgm:pt modelId="{FC09E082-7AF2-4AF1-B37A-DBF80A138A42}" type="pres">
      <dgm:prSet presAssocID="{25CB16E6-FEA7-427C-B05E-9C903A0751A7}" presName="accentRepeatNode" presStyleLbl="solidFgAcc1" presStyleIdx="2" presStyleCnt="3"/>
      <dgm:spPr/>
    </dgm:pt>
  </dgm:ptLst>
  <dgm:cxnLst>
    <dgm:cxn modelId="{96730392-8A2B-4C3F-B99A-968E23D61DD5}" type="presOf" srcId="{EEA569F1-931F-4180-911D-C1792938FEDE}" destId="{B92A0EAC-E7E5-4CBF-8189-A3A0EF1BBE1D}" srcOrd="0" destOrd="0" presId="urn:microsoft.com/office/officeart/2008/layout/VerticalCurvedList#3"/>
    <dgm:cxn modelId="{D3EC4065-1173-4305-892D-1EF45F81C54E}" type="presOf" srcId="{25CB16E6-FEA7-427C-B05E-9C903A0751A7}" destId="{C5A7C178-8435-43B0-86FC-4534C491A611}" srcOrd="0" destOrd="0" presId="urn:microsoft.com/office/officeart/2008/layout/VerticalCurvedList#3"/>
    <dgm:cxn modelId="{FA926C60-DF48-420C-872C-62FFFD0DD7F8}" srcId="{EEA569F1-931F-4180-911D-C1792938FEDE}" destId="{25CB16E6-FEA7-427C-B05E-9C903A0751A7}" srcOrd="2" destOrd="0" parTransId="{0C989545-545B-4776-967E-B9E1BC0AF82A}" sibTransId="{ED7222FB-F085-4EBE-8F3F-05848C8A7741}"/>
    <dgm:cxn modelId="{E531DF50-0F8B-4DD6-8BD7-9A46C7BC3CC2}" type="presOf" srcId="{6B9CAD8F-D775-4710-A9D4-89CC52E6DD23}" destId="{6BCDC1BB-9D06-4DC3-AFF9-70E171D6EA7C}" srcOrd="0" destOrd="0" presId="urn:microsoft.com/office/officeart/2008/layout/VerticalCurvedList#3"/>
    <dgm:cxn modelId="{55D47387-18E6-40ED-96B5-06641B025498}" type="presOf" srcId="{00F6F7C3-2961-4455-AFF2-1E675908068E}" destId="{72862A12-88FE-48AC-93CD-5EA61F8BC524}" srcOrd="0" destOrd="0" presId="urn:microsoft.com/office/officeart/2008/layout/VerticalCurvedList#3"/>
    <dgm:cxn modelId="{4532328E-E92C-4683-9235-DB1E1C4BEBD0}" srcId="{EEA569F1-931F-4180-911D-C1792938FEDE}" destId="{6B9CAD8F-D775-4710-A9D4-89CC52E6DD23}" srcOrd="0" destOrd="0" parTransId="{D4B23D55-F665-43F4-8F07-D3AE009DACCD}" sibTransId="{00F6F7C3-2961-4455-AFF2-1E675908068E}"/>
    <dgm:cxn modelId="{0C9E148E-262E-43CB-A3F6-8F8180C28BA3}" srcId="{EEA569F1-931F-4180-911D-C1792938FEDE}" destId="{423E5828-4889-4A16-8654-5B103BC1363B}" srcOrd="1" destOrd="0" parTransId="{A2C7D96E-B19B-4AE4-B1DF-FEE030C97DB1}" sibTransId="{466A074E-EEEF-4D87-A36F-5A8E2751F0A5}"/>
    <dgm:cxn modelId="{1BD1AA68-0AB4-4672-81DF-405A97D2D399}" type="presOf" srcId="{423E5828-4889-4A16-8654-5B103BC1363B}" destId="{99E427BF-5D9F-4EAD-A22D-D1A02F203C93}" srcOrd="0" destOrd="0" presId="urn:microsoft.com/office/officeart/2008/layout/VerticalCurvedList#3"/>
    <dgm:cxn modelId="{E732D4A8-CA06-4B1B-A013-72DBFE0CEB26}" type="presParOf" srcId="{B92A0EAC-E7E5-4CBF-8189-A3A0EF1BBE1D}" destId="{9AC80356-0D2B-4618-BC6A-7D34803C9886}" srcOrd="0" destOrd="0" presId="urn:microsoft.com/office/officeart/2008/layout/VerticalCurvedList#3"/>
    <dgm:cxn modelId="{A58C2285-008B-45C0-B786-3EBFE2DD99E1}" type="presParOf" srcId="{9AC80356-0D2B-4618-BC6A-7D34803C9886}" destId="{338AD25C-E7F2-49E4-8CAF-D1527AF1782A}" srcOrd="0" destOrd="0" presId="urn:microsoft.com/office/officeart/2008/layout/VerticalCurvedList#3"/>
    <dgm:cxn modelId="{B4F0A225-7FF3-403C-A9B0-1DA8AA35B865}" type="presParOf" srcId="{338AD25C-E7F2-49E4-8CAF-D1527AF1782A}" destId="{BD9F36E5-DCD3-4323-B3CE-7C6D69FB2A33}" srcOrd="0" destOrd="0" presId="urn:microsoft.com/office/officeart/2008/layout/VerticalCurvedList#3"/>
    <dgm:cxn modelId="{72C87DE7-7EC3-4A44-8E40-960DCF7520B3}" type="presParOf" srcId="{338AD25C-E7F2-49E4-8CAF-D1527AF1782A}" destId="{72862A12-88FE-48AC-93CD-5EA61F8BC524}" srcOrd="1" destOrd="0" presId="urn:microsoft.com/office/officeart/2008/layout/VerticalCurvedList#3"/>
    <dgm:cxn modelId="{F4B313B6-DE2A-42D9-B7BF-1A81A516FFE9}" type="presParOf" srcId="{338AD25C-E7F2-49E4-8CAF-D1527AF1782A}" destId="{FAF89FBE-563B-40B3-92E3-52C9D7D87DE2}" srcOrd="2" destOrd="0" presId="urn:microsoft.com/office/officeart/2008/layout/VerticalCurvedList#3"/>
    <dgm:cxn modelId="{E226D3EE-5FFE-4B9E-BE30-B6E2E3F62B36}" type="presParOf" srcId="{338AD25C-E7F2-49E4-8CAF-D1527AF1782A}" destId="{62849FD7-1A66-4940-B502-45A542C83D29}" srcOrd="3" destOrd="0" presId="urn:microsoft.com/office/officeart/2008/layout/VerticalCurvedList#3"/>
    <dgm:cxn modelId="{EAD51CDE-9560-49CF-9A01-FFD1E027BC29}" type="presParOf" srcId="{9AC80356-0D2B-4618-BC6A-7D34803C9886}" destId="{6BCDC1BB-9D06-4DC3-AFF9-70E171D6EA7C}" srcOrd="1" destOrd="0" presId="urn:microsoft.com/office/officeart/2008/layout/VerticalCurvedList#3"/>
    <dgm:cxn modelId="{503448FB-39D3-4FDD-A76D-8B5B20AEA702}" type="presParOf" srcId="{9AC80356-0D2B-4618-BC6A-7D34803C9886}" destId="{FFEF2D29-D489-4162-BF7C-C6F956D859FA}" srcOrd="2" destOrd="0" presId="urn:microsoft.com/office/officeart/2008/layout/VerticalCurvedList#3"/>
    <dgm:cxn modelId="{A688D1B7-E784-4C17-8036-8763211AB5C5}" type="presParOf" srcId="{FFEF2D29-D489-4162-BF7C-C6F956D859FA}" destId="{FA14C73E-FF9A-475A-B9D7-7E2E8B15CD3D}" srcOrd="0" destOrd="0" presId="urn:microsoft.com/office/officeart/2008/layout/VerticalCurvedList#3"/>
    <dgm:cxn modelId="{09AB284F-C140-43E5-A1E0-2B0C74BC32CC}" type="presParOf" srcId="{9AC80356-0D2B-4618-BC6A-7D34803C9886}" destId="{99E427BF-5D9F-4EAD-A22D-D1A02F203C93}" srcOrd="3" destOrd="0" presId="urn:microsoft.com/office/officeart/2008/layout/VerticalCurvedList#3"/>
    <dgm:cxn modelId="{36374FA9-557A-469B-A3DE-ACD2D74DBC23}" type="presParOf" srcId="{9AC80356-0D2B-4618-BC6A-7D34803C9886}" destId="{E72C3B20-7C33-4F2E-BEF9-663E1D2171D1}" srcOrd="4" destOrd="0" presId="urn:microsoft.com/office/officeart/2008/layout/VerticalCurvedList#3"/>
    <dgm:cxn modelId="{50A33CAA-504B-4586-B730-CC02EF45AC16}" type="presParOf" srcId="{E72C3B20-7C33-4F2E-BEF9-663E1D2171D1}" destId="{CA61AC26-C49E-4979-89CA-F8C5C9457139}" srcOrd="0" destOrd="0" presId="urn:microsoft.com/office/officeart/2008/layout/VerticalCurvedList#3"/>
    <dgm:cxn modelId="{6CFB3BCA-19B8-41A3-8B0D-DAF983E3FDF1}" type="presParOf" srcId="{9AC80356-0D2B-4618-BC6A-7D34803C9886}" destId="{C5A7C178-8435-43B0-86FC-4534C491A611}" srcOrd="5" destOrd="0" presId="urn:microsoft.com/office/officeart/2008/layout/VerticalCurvedList#3"/>
    <dgm:cxn modelId="{3C9EE903-9E41-4531-B53A-32E3E32DDFB0}" type="presParOf" srcId="{9AC80356-0D2B-4618-BC6A-7D34803C9886}" destId="{FDC93B9C-6412-4828-B4D0-4625D67B18D0}" srcOrd="6" destOrd="0" presId="urn:microsoft.com/office/officeart/2008/layout/VerticalCurvedList#3"/>
    <dgm:cxn modelId="{C41BF4C5-485F-4834-946C-05326A31D836}" type="presParOf" srcId="{FDC93B9C-6412-4828-B4D0-4625D67B18D0}" destId="{FC09E082-7AF2-4AF1-B37A-DBF80A138A42}" srcOrd="0" destOrd="0" presId="urn:microsoft.com/office/officeart/2008/layout/VerticalCurved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F0C63FA-C106-4900-962B-F79C6E2465D2}" type="doc">
      <dgm:prSet loTypeId="urn:microsoft.com/office/officeart/2005/8/layout/vList2#5" loCatId="list" qsTypeId="urn:microsoft.com/office/officeart/2005/8/quickstyle/3d1#19" qsCatId="3D" csTypeId="urn:microsoft.com/office/officeart/2005/8/colors/accent1_2#24" csCatId="accent1" phldr="1"/>
      <dgm:spPr/>
      <dgm:t>
        <a:bodyPr/>
        <a:lstStyle/>
        <a:p>
          <a:endParaRPr lang="zh-CN" altLang="en-US"/>
        </a:p>
      </dgm:t>
    </dgm:pt>
    <dgm:pt modelId="{345A98AF-0954-4726-81D6-53574BDFAE63}">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主题明确：论文需要清楚地提出问题</a:t>
          </a:r>
          <a:endParaRPr lang="zh-CN" altLang="en-US" b="1" dirty="0">
            <a:latin typeface="方正粗黑宋简体" panose="02000000000000000000" pitchFamily="2" charset="-122"/>
            <a:ea typeface="方正粗黑宋简体" panose="02000000000000000000" pitchFamily="2" charset="-122"/>
          </a:endParaRPr>
        </a:p>
      </dgm:t>
    </dgm:pt>
    <dgm:pt modelId="{7B1D56FE-AEAC-4071-B739-A0457FB829C9}" type="parTrans" cxnId="{29F2E266-A957-4519-96CA-B61790EE75F2}">
      <dgm:prSet/>
      <dgm:spPr/>
      <dgm:t>
        <a:bodyPr/>
        <a:lstStyle/>
        <a:p>
          <a:endParaRPr lang="zh-CN" altLang="en-US"/>
        </a:p>
      </dgm:t>
    </dgm:pt>
    <dgm:pt modelId="{C07E886A-AE40-4254-8C61-4DAF899007E9}" type="sibTrans" cxnId="{29F2E266-A957-4519-96CA-B61790EE75F2}">
      <dgm:prSet/>
      <dgm:spPr/>
      <dgm:t>
        <a:bodyPr/>
        <a:lstStyle/>
        <a:p>
          <a:endParaRPr lang="zh-CN" altLang="en-US"/>
        </a:p>
      </dgm:t>
    </dgm:pt>
    <dgm:pt modelId="{1D1000D0-EE04-41FB-8AD8-293DEF09CFB7}">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对所研究问题的理论（文献）和现实背景有清楚的描述。</a:t>
          </a:r>
          <a:endParaRPr lang="zh-CN" altLang="en-US" b="1" dirty="0">
            <a:latin typeface="方正粗黑宋简体" panose="02000000000000000000" pitchFamily="2" charset="-122"/>
            <a:ea typeface="方正粗黑宋简体" panose="02000000000000000000" pitchFamily="2" charset="-122"/>
          </a:endParaRPr>
        </a:p>
      </dgm:t>
    </dgm:pt>
    <dgm:pt modelId="{F9E9DB3C-44CC-4AE0-8FA2-3D48AD5C74AB}" type="parTrans" cxnId="{48A4CAFE-DBE2-4BA1-BB91-B06AF9F21E66}">
      <dgm:prSet/>
      <dgm:spPr/>
      <dgm:t>
        <a:bodyPr/>
        <a:lstStyle/>
        <a:p>
          <a:endParaRPr lang="zh-CN" altLang="en-US"/>
        </a:p>
      </dgm:t>
    </dgm:pt>
    <dgm:pt modelId="{521B22AC-4408-42BD-94D5-37E14E899166}" type="sibTrans" cxnId="{48A4CAFE-DBE2-4BA1-BB91-B06AF9F21E66}">
      <dgm:prSet/>
      <dgm:spPr/>
      <dgm:t>
        <a:bodyPr/>
        <a:lstStyle/>
        <a:p>
          <a:endParaRPr lang="zh-CN" altLang="en-US"/>
        </a:p>
      </dgm:t>
    </dgm:pt>
    <dgm:pt modelId="{42294A42-98F5-450E-A272-A38DE33B5B24}">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结构规范化</a:t>
          </a:r>
          <a:endParaRPr lang="zh-CN" altLang="en-US" b="1" dirty="0">
            <a:latin typeface="方正粗黑宋简体" panose="02000000000000000000" pitchFamily="2" charset="-122"/>
            <a:ea typeface="方正粗黑宋简体" panose="02000000000000000000" pitchFamily="2" charset="-122"/>
          </a:endParaRPr>
        </a:p>
      </dgm:t>
    </dgm:pt>
    <dgm:pt modelId="{64AD2BDC-69DD-49DF-B56A-7BA30872740B}" type="parTrans" cxnId="{87D1EE24-D50E-4A16-BC71-F2DC5689DAA5}">
      <dgm:prSet/>
      <dgm:spPr/>
      <dgm:t>
        <a:bodyPr/>
        <a:lstStyle/>
        <a:p>
          <a:endParaRPr lang="zh-CN" altLang="en-US"/>
        </a:p>
      </dgm:t>
    </dgm:pt>
    <dgm:pt modelId="{0CF680E7-57AF-4439-973F-31C4CAB17873}" type="sibTrans" cxnId="{87D1EE24-D50E-4A16-BC71-F2DC5689DAA5}">
      <dgm:prSet/>
      <dgm:spPr/>
      <dgm:t>
        <a:bodyPr/>
        <a:lstStyle/>
        <a:p>
          <a:endParaRPr lang="zh-CN" altLang="en-US"/>
        </a:p>
      </dgm:t>
    </dgm:pt>
    <dgm:pt modelId="{C55F5A5C-0A52-4620-8455-E5B1B12B8115}">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理论依据、提出问题、分析问题、解决问题、结论结构规范化</a:t>
          </a:r>
          <a:endParaRPr lang="zh-CN" altLang="en-US" b="1" dirty="0">
            <a:latin typeface="方正粗黑宋简体" panose="02000000000000000000" pitchFamily="2" charset="-122"/>
            <a:ea typeface="方正粗黑宋简体" panose="02000000000000000000" pitchFamily="2" charset="-122"/>
          </a:endParaRPr>
        </a:p>
      </dgm:t>
    </dgm:pt>
    <dgm:pt modelId="{89A7D19E-F1A4-489E-A043-C75D821539FE}" type="parTrans" cxnId="{70B152D3-B417-4329-A7D2-2E9C642829C1}">
      <dgm:prSet/>
      <dgm:spPr/>
      <dgm:t>
        <a:bodyPr/>
        <a:lstStyle/>
        <a:p>
          <a:endParaRPr lang="zh-CN" altLang="en-US"/>
        </a:p>
      </dgm:t>
    </dgm:pt>
    <dgm:pt modelId="{3AD23C57-14F0-4303-8AF9-8163952AC03D}" type="sibTrans" cxnId="{70B152D3-B417-4329-A7D2-2E9C642829C1}">
      <dgm:prSet/>
      <dgm:spPr/>
      <dgm:t>
        <a:bodyPr/>
        <a:lstStyle/>
        <a:p>
          <a:endParaRPr lang="zh-CN" altLang="en-US"/>
        </a:p>
      </dgm:t>
    </dgm:pt>
    <dgm:pt modelId="{2F87B0BA-0F19-46F7-8ABA-96487423EE66}">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为什么选择这个选题</a:t>
          </a:r>
          <a:endParaRPr lang="zh-CN" altLang="en-US" b="1" dirty="0">
            <a:latin typeface="方正粗黑宋简体" panose="02000000000000000000" pitchFamily="2" charset="-122"/>
            <a:ea typeface="方正粗黑宋简体" panose="02000000000000000000" pitchFamily="2" charset="-122"/>
          </a:endParaRPr>
        </a:p>
      </dgm:t>
    </dgm:pt>
    <dgm:pt modelId="{00CC62B3-67F3-4698-BB2A-A8369AF64BEF}" type="parTrans" cxnId="{F3D5E02A-B010-4024-9484-34CA20DDA3A1}">
      <dgm:prSet/>
      <dgm:spPr/>
      <dgm:t>
        <a:bodyPr/>
        <a:lstStyle/>
        <a:p>
          <a:endParaRPr lang="zh-CN" altLang="en-US"/>
        </a:p>
      </dgm:t>
    </dgm:pt>
    <dgm:pt modelId="{128C4946-D76F-4AD1-AF5E-6326497BBF40}" type="sibTrans" cxnId="{F3D5E02A-B010-4024-9484-34CA20DDA3A1}">
      <dgm:prSet/>
      <dgm:spPr/>
      <dgm:t>
        <a:bodyPr/>
        <a:lstStyle/>
        <a:p>
          <a:endParaRPr lang="zh-CN" altLang="en-US"/>
        </a:p>
      </dgm:t>
    </dgm:pt>
    <dgm:pt modelId="{D6DC606C-7918-4F9E-BDF3-8F9B003C3A94}">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研究到什么程度（文献综述）</a:t>
          </a:r>
          <a:endParaRPr lang="zh-CN" altLang="en-US" b="1" dirty="0">
            <a:latin typeface="方正粗黑宋简体" panose="02000000000000000000" pitchFamily="2" charset="-122"/>
            <a:ea typeface="方正粗黑宋简体" panose="02000000000000000000" pitchFamily="2" charset="-122"/>
          </a:endParaRPr>
        </a:p>
      </dgm:t>
    </dgm:pt>
    <dgm:pt modelId="{92F4E03C-8EE7-4CB4-BEFD-DA6850A00F02}" type="parTrans" cxnId="{1B6BF087-FAA6-4E1F-9A9A-A444F9CD21A2}">
      <dgm:prSet/>
      <dgm:spPr/>
      <dgm:t>
        <a:bodyPr/>
        <a:lstStyle/>
        <a:p>
          <a:endParaRPr lang="zh-CN" altLang="en-US"/>
        </a:p>
      </dgm:t>
    </dgm:pt>
    <dgm:pt modelId="{D4AA4888-6355-41B1-82BF-1147D00EF8AC}" type="sibTrans" cxnId="{1B6BF087-FAA6-4E1F-9A9A-A444F9CD21A2}">
      <dgm:prSet/>
      <dgm:spPr/>
      <dgm:t>
        <a:bodyPr/>
        <a:lstStyle/>
        <a:p>
          <a:endParaRPr lang="zh-CN" altLang="en-US"/>
        </a:p>
      </dgm:t>
    </dgm:pt>
    <dgm:pt modelId="{207C7948-0C78-4588-8678-B9BA158F79B0}">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选题在理论上和现实中的意义</a:t>
          </a:r>
          <a:endParaRPr lang="zh-CN" altLang="en-US" b="1" dirty="0">
            <a:latin typeface="方正粗黑宋简体" panose="02000000000000000000" pitchFamily="2" charset="-122"/>
            <a:ea typeface="方正粗黑宋简体" panose="02000000000000000000" pitchFamily="2" charset="-122"/>
          </a:endParaRPr>
        </a:p>
      </dgm:t>
    </dgm:pt>
    <dgm:pt modelId="{F529D00B-A0AF-4E3F-AFD3-AFBE223FD40F}" type="parTrans" cxnId="{AAE64EC9-F105-46CB-9565-776404305D1B}">
      <dgm:prSet/>
      <dgm:spPr/>
      <dgm:t>
        <a:bodyPr/>
        <a:lstStyle/>
        <a:p>
          <a:endParaRPr lang="zh-CN" altLang="en-US"/>
        </a:p>
      </dgm:t>
    </dgm:pt>
    <dgm:pt modelId="{141D4E7B-88C3-49B4-8B71-9E0E16E4F947}" type="sibTrans" cxnId="{AAE64EC9-F105-46CB-9565-776404305D1B}">
      <dgm:prSet/>
      <dgm:spPr/>
      <dgm:t>
        <a:bodyPr/>
        <a:lstStyle/>
        <a:p>
          <a:endParaRPr lang="zh-CN" altLang="en-US"/>
        </a:p>
      </dgm:t>
    </dgm:pt>
    <dgm:pt modelId="{E4655BC0-962F-4128-AAEB-4328F8E51C3C}">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结果论证或说明了什么问题</a:t>
          </a:r>
          <a:endParaRPr lang="zh-CN" altLang="en-US" b="1" dirty="0">
            <a:latin typeface="方正粗黑宋简体" panose="02000000000000000000" pitchFamily="2" charset="-122"/>
            <a:ea typeface="方正粗黑宋简体" panose="02000000000000000000" pitchFamily="2" charset="-122"/>
          </a:endParaRPr>
        </a:p>
      </dgm:t>
    </dgm:pt>
    <dgm:pt modelId="{1E6ABF04-1B1D-4112-AF6F-1DE76BA3DE6E}" type="parTrans" cxnId="{B8E7AF19-EC42-4D2F-9F61-D78FA1152A62}">
      <dgm:prSet/>
      <dgm:spPr/>
      <dgm:t>
        <a:bodyPr/>
        <a:lstStyle/>
        <a:p>
          <a:endParaRPr lang="zh-CN" altLang="en-US"/>
        </a:p>
      </dgm:t>
    </dgm:pt>
    <dgm:pt modelId="{B924EAC4-31F8-4F26-9FFC-7096E84EE6E4}" type="sibTrans" cxnId="{B8E7AF19-EC42-4D2F-9F61-D78FA1152A62}">
      <dgm:prSet/>
      <dgm:spPr/>
      <dgm:t>
        <a:bodyPr/>
        <a:lstStyle/>
        <a:p>
          <a:endParaRPr lang="zh-CN" altLang="en-US"/>
        </a:p>
      </dgm:t>
    </dgm:pt>
    <dgm:pt modelId="{9043E1AA-1ACE-49D0-85B9-3CF0EE5A1E38}">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创新性</a:t>
          </a:r>
          <a:endParaRPr lang="en-US" altLang="zh-CN" b="1" dirty="0" smtClean="0">
            <a:latin typeface="方正粗黑宋简体" panose="02000000000000000000" pitchFamily="2" charset="-122"/>
            <a:ea typeface="方正粗黑宋简体" panose="02000000000000000000" pitchFamily="2" charset="-122"/>
          </a:endParaRPr>
        </a:p>
      </dgm:t>
    </dgm:pt>
    <dgm:pt modelId="{7D81B74E-185D-4743-9112-D455ABF72058}" type="parTrans" cxnId="{0AB4484E-5B8A-4E93-8312-EF6C4D8395E6}">
      <dgm:prSet/>
      <dgm:spPr/>
      <dgm:t>
        <a:bodyPr/>
        <a:lstStyle/>
        <a:p>
          <a:endParaRPr lang="zh-CN" altLang="en-US"/>
        </a:p>
      </dgm:t>
    </dgm:pt>
    <dgm:pt modelId="{0F0E0150-A987-4768-84D4-4398B1942276}" type="sibTrans" cxnId="{0AB4484E-5B8A-4E93-8312-EF6C4D8395E6}">
      <dgm:prSet/>
      <dgm:spPr/>
      <dgm:t>
        <a:bodyPr/>
        <a:lstStyle/>
        <a:p>
          <a:endParaRPr lang="zh-CN" altLang="en-US"/>
        </a:p>
      </dgm:t>
    </dgm:pt>
    <dgm:pt modelId="{C9F89CCF-C62B-4728-B330-11C4990369B8}">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在已有的知识存量基础上有所拓展，使用了新的方法，发现了新的证据，提出了新的思想</a:t>
          </a:r>
          <a:endParaRPr lang="en-US" altLang="zh-CN" b="1" dirty="0" smtClean="0">
            <a:latin typeface="方正粗黑宋简体" panose="02000000000000000000" pitchFamily="2" charset="-122"/>
            <a:ea typeface="方正粗黑宋简体" panose="02000000000000000000" pitchFamily="2" charset="-122"/>
          </a:endParaRPr>
        </a:p>
      </dgm:t>
    </dgm:pt>
    <dgm:pt modelId="{4A14D719-B923-4E02-8932-A8A2A5C0B130}" type="parTrans" cxnId="{C2DF2033-EF0D-4A8D-A0C8-1BC5C26122FD}">
      <dgm:prSet/>
      <dgm:spPr/>
      <dgm:t>
        <a:bodyPr/>
        <a:lstStyle/>
        <a:p>
          <a:endParaRPr lang="zh-CN" altLang="en-US"/>
        </a:p>
      </dgm:t>
    </dgm:pt>
    <dgm:pt modelId="{B45113F6-0D7B-453F-A7C9-DD707B0DA4FE}" type="sibTrans" cxnId="{C2DF2033-EF0D-4A8D-A0C8-1BC5C26122FD}">
      <dgm:prSet/>
      <dgm:spPr/>
      <dgm:t>
        <a:bodyPr/>
        <a:lstStyle/>
        <a:p>
          <a:endParaRPr lang="zh-CN" altLang="en-US"/>
        </a:p>
      </dgm:t>
    </dgm:pt>
    <dgm:pt modelId="{6047F91D-EE32-4854-B9B2-516B4ABF5E97}">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规范学术用语</a:t>
          </a:r>
          <a:endParaRPr lang="en-US" altLang="zh-CN" b="1" dirty="0" smtClean="0">
            <a:latin typeface="方正粗黑宋简体" panose="02000000000000000000" pitchFamily="2" charset="-122"/>
            <a:ea typeface="方正粗黑宋简体" panose="02000000000000000000" pitchFamily="2" charset="-122"/>
          </a:endParaRPr>
        </a:p>
      </dgm:t>
    </dgm:pt>
    <dgm:pt modelId="{1A7A3239-08F5-4997-A1A1-CC88EEAB5A72}" type="parTrans" cxnId="{5BAB2C46-DF56-4FFE-A478-5472FD4B21AD}">
      <dgm:prSet/>
      <dgm:spPr/>
      <dgm:t>
        <a:bodyPr/>
        <a:lstStyle/>
        <a:p>
          <a:endParaRPr lang="zh-CN" altLang="en-US"/>
        </a:p>
      </dgm:t>
    </dgm:pt>
    <dgm:pt modelId="{08E9CAFB-30C5-4945-8F48-1199CF5D1E77}" type="sibTrans" cxnId="{5BAB2C46-DF56-4FFE-A478-5472FD4B21AD}">
      <dgm:prSet/>
      <dgm:spPr/>
      <dgm:t>
        <a:bodyPr/>
        <a:lstStyle/>
        <a:p>
          <a:endParaRPr lang="zh-CN" altLang="en-US"/>
        </a:p>
      </dgm:t>
    </dgm:pt>
    <dgm:pt modelId="{D160CD88-B82D-40DF-AB2A-2514B51DD1B6}">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文字通顺，不出现口语化的表达</a:t>
          </a:r>
          <a:endParaRPr lang="en-US" altLang="zh-CN" b="1" dirty="0" smtClean="0">
            <a:latin typeface="方正粗黑宋简体" panose="02000000000000000000" pitchFamily="2" charset="-122"/>
            <a:ea typeface="方正粗黑宋简体" panose="02000000000000000000" pitchFamily="2" charset="-122"/>
          </a:endParaRPr>
        </a:p>
      </dgm:t>
    </dgm:pt>
    <dgm:pt modelId="{501E9304-929E-416E-9C1B-E74C042DEE28}" type="parTrans" cxnId="{4E7CBD28-8F78-4AEB-B0A7-79DEF0AB2A07}">
      <dgm:prSet/>
      <dgm:spPr/>
      <dgm:t>
        <a:bodyPr/>
        <a:lstStyle/>
        <a:p>
          <a:endParaRPr lang="zh-CN" altLang="en-US"/>
        </a:p>
      </dgm:t>
    </dgm:pt>
    <dgm:pt modelId="{725E74F7-0150-4385-9650-45643C23CF6D}" type="sibTrans" cxnId="{4E7CBD28-8F78-4AEB-B0A7-79DEF0AB2A07}">
      <dgm:prSet/>
      <dgm:spPr/>
      <dgm:t>
        <a:bodyPr/>
        <a:lstStyle/>
        <a:p>
          <a:endParaRPr lang="zh-CN" altLang="en-US"/>
        </a:p>
      </dgm:t>
    </dgm:pt>
    <dgm:pt modelId="{B3FA575E-34E2-4BFF-94A5-EF6E5D84B812}" type="pres">
      <dgm:prSet presAssocID="{4F0C63FA-C106-4900-962B-F79C6E2465D2}" presName="linear" presStyleCnt="0">
        <dgm:presLayoutVars>
          <dgm:animLvl val="lvl"/>
          <dgm:resizeHandles val="exact"/>
        </dgm:presLayoutVars>
      </dgm:prSet>
      <dgm:spPr/>
      <dgm:t>
        <a:bodyPr/>
        <a:lstStyle/>
        <a:p>
          <a:endParaRPr lang="zh-CN" altLang="en-US"/>
        </a:p>
      </dgm:t>
    </dgm:pt>
    <dgm:pt modelId="{904BD854-1158-453A-8B9D-C2C6EF555A4D}" type="pres">
      <dgm:prSet presAssocID="{345A98AF-0954-4726-81D6-53574BDFAE63}" presName="parentText" presStyleLbl="node1" presStyleIdx="0" presStyleCnt="4">
        <dgm:presLayoutVars>
          <dgm:chMax val="0"/>
          <dgm:bulletEnabled val="1"/>
        </dgm:presLayoutVars>
      </dgm:prSet>
      <dgm:spPr/>
      <dgm:t>
        <a:bodyPr/>
        <a:lstStyle/>
        <a:p>
          <a:endParaRPr lang="zh-CN" altLang="en-US"/>
        </a:p>
      </dgm:t>
    </dgm:pt>
    <dgm:pt modelId="{6B3481A4-025F-49CA-B600-E5A0831A5322}" type="pres">
      <dgm:prSet presAssocID="{345A98AF-0954-4726-81D6-53574BDFAE63}" presName="childText" presStyleLbl="revTx" presStyleIdx="0" presStyleCnt="4">
        <dgm:presLayoutVars>
          <dgm:bulletEnabled val="1"/>
        </dgm:presLayoutVars>
      </dgm:prSet>
      <dgm:spPr/>
      <dgm:t>
        <a:bodyPr/>
        <a:lstStyle/>
        <a:p>
          <a:endParaRPr lang="zh-CN" altLang="en-US"/>
        </a:p>
      </dgm:t>
    </dgm:pt>
    <dgm:pt modelId="{583CF7AD-8B24-4A72-9C17-9DCCC8173813}" type="pres">
      <dgm:prSet presAssocID="{42294A42-98F5-450E-A272-A38DE33B5B24}" presName="parentText" presStyleLbl="node1" presStyleIdx="1" presStyleCnt="4">
        <dgm:presLayoutVars>
          <dgm:chMax val="0"/>
          <dgm:bulletEnabled val="1"/>
        </dgm:presLayoutVars>
      </dgm:prSet>
      <dgm:spPr/>
      <dgm:t>
        <a:bodyPr/>
        <a:lstStyle/>
        <a:p>
          <a:endParaRPr lang="zh-CN" altLang="en-US"/>
        </a:p>
      </dgm:t>
    </dgm:pt>
    <dgm:pt modelId="{239F40EF-E85D-47E7-BE34-C67E91349599}" type="pres">
      <dgm:prSet presAssocID="{42294A42-98F5-450E-A272-A38DE33B5B24}" presName="childText" presStyleLbl="revTx" presStyleIdx="1" presStyleCnt="4">
        <dgm:presLayoutVars>
          <dgm:bulletEnabled val="1"/>
        </dgm:presLayoutVars>
      </dgm:prSet>
      <dgm:spPr/>
      <dgm:t>
        <a:bodyPr/>
        <a:lstStyle/>
        <a:p>
          <a:endParaRPr lang="zh-CN" altLang="en-US"/>
        </a:p>
      </dgm:t>
    </dgm:pt>
    <dgm:pt modelId="{21E91107-DF28-4EAD-AF22-F9EDAC1C8F50}" type="pres">
      <dgm:prSet presAssocID="{9043E1AA-1ACE-49D0-85B9-3CF0EE5A1E38}" presName="parentText" presStyleLbl="node1" presStyleIdx="2" presStyleCnt="4">
        <dgm:presLayoutVars>
          <dgm:chMax val="0"/>
          <dgm:bulletEnabled val="1"/>
        </dgm:presLayoutVars>
      </dgm:prSet>
      <dgm:spPr/>
      <dgm:t>
        <a:bodyPr/>
        <a:lstStyle/>
        <a:p>
          <a:endParaRPr lang="zh-CN" altLang="en-US"/>
        </a:p>
      </dgm:t>
    </dgm:pt>
    <dgm:pt modelId="{0557E277-D9E5-4A02-8DAE-7DACC6D0984E}" type="pres">
      <dgm:prSet presAssocID="{9043E1AA-1ACE-49D0-85B9-3CF0EE5A1E38}" presName="childText" presStyleLbl="revTx" presStyleIdx="2" presStyleCnt="4">
        <dgm:presLayoutVars>
          <dgm:bulletEnabled val="1"/>
        </dgm:presLayoutVars>
      </dgm:prSet>
      <dgm:spPr/>
      <dgm:t>
        <a:bodyPr/>
        <a:lstStyle/>
        <a:p>
          <a:endParaRPr lang="zh-CN" altLang="en-US"/>
        </a:p>
      </dgm:t>
    </dgm:pt>
    <dgm:pt modelId="{CFBE7CF6-D17E-476D-8A73-37484CB7B4ED}" type="pres">
      <dgm:prSet presAssocID="{6047F91D-EE32-4854-B9B2-516B4ABF5E97}" presName="parentText" presStyleLbl="node1" presStyleIdx="3" presStyleCnt="4">
        <dgm:presLayoutVars>
          <dgm:chMax val="0"/>
          <dgm:bulletEnabled val="1"/>
        </dgm:presLayoutVars>
      </dgm:prSet>
      <dgm:spPr/>
      <dgm:t>
        <a:bodyPr/>
        <a:lstStyle/>
        <a:p>
          <a:endParaRPr lang="zh-CN" altLang="en-US"/>
        </a:p>
      </dgm:t>
    </dgm:pt>
    <dgm:pt modelId="{E0BE025C-52E5-400D-A109-2BE498E7813D}" type="pres">
      <dgm:prSet presAssocID="{6047F91D-EE32-4854-B9B2-516B4ABF5E97}" presName="childText" presStyleLbl="revTx" presStyleIdx="3" presStyleCnt="4">
        <dgm:presLayoutVars>
          <dgm:bulletEnabled val="1"/>
        </dgm:presLayoutVars>
      </dgm:prSet>
      <dgm:spPr/>
      <dgm:t>
        <a:bodyPr/>
        <a:lstStyle/>
        <a:p>
          <a:endParaRPr lang="zh-CN" altLang="en-US"/>
        </a:p>
      </dgm:t>
    </dgm:pt>
  </dgm:ptLst>
  <dgm:cxnLst>
    <dgm:cxn modelId="{A9084324-7BD2-4B9F-98E7-68E60A6D452C}" type="presOf" srcId="{D6DC606C-7918-4F9E-BDF3-8F9B003C3A94}" destId="{6B3481A4-025F-49CA-B600-E5A0831A5322}" srcOrd="0" destOrd="2" presId="urn:microsoft.com/office/officeart/2005/8/layout/vList2#5"/>
    <dgm:cxn modelId="{D01BEB89-36C3-4413-A32D-E8E75E3DCAED}" type="presOf" srcId="{6047F91D-EE32-4854-B9B2-516B4ABF5E97}" destId="{CFBE7CF6-D17E-476D-8A73-37484CB7B4ED}" srcOrd="0" destOrd="0" presId="urn:microsoft.com/office/officeart/2005/8/layout/vList2#5"/>
    <dgm:cxn modelId="{87D1EE24-D50E-4A16-BC71-F2DC5689DAA5}" srcId="{4F0C63FA-C106-4900-962B-F79C6E2465D2}" destId="{42294A42-98F5-450E-A272-A38DE33B5B24}" srcOrd="1" destOrd="0" parTransId="{64AD2BDC-69DD-49DF-B56A-7BA30872740B}" sibTransId="{0CF680E7-57AF-4439-973F-31C4CAB17873}"/>
    <dgm:cxn modelId="{FB4353EB-ADC3-4149-92BD-D583D8CCF755}" type="presOf" srcId="{E4655BC0-962F-4128-AAEB-4328F8E51C3C}" destId="{6B3481A4-025F-49CA-B600-E5A0831A5322}" srcOrd="0" destOrd="4" presId="urn:microsoft.com/office/officeart/2005/8/layout/vList2#5"/>
    <dgm:cxn modelId="{8C5564D4-A047-4C50-A12C-CAA1ACC7BA7B}" type="presOf" srcId="{C9F89CCF-C62B-4728-B330-11C4990369B8}" destId="{0557E277-D9E5-4A02-8DAE-7DACC6D0984E}" srcOrd="0" destOrd="0" presId="urn:microsoft.com/office/officeart/2005/8/layout/vList2#5"/>
    <dgm:cxn modelId="{F3D5E02A-B010-4024-9484-34CA20DDA3A1}" srcId="{345A98AF-0954-4726-81D6-53574BDFAE63}" destId="{2F87B0BA-0F19-46F7-8ABA-96487423EE66}" srcOrd="1" destOrd="0" parTransId="{00CC62B3-67F3-4698-BB2A-A8369AF64BEF}" sibTransId="{128C4946-D76F-4AD1-AF5E-6326497BBF40}"/>
    <dgm:cxn modelId="{4E7CBD28-8F78-4AEB-B0A7-79DEF0AB2A07}" srcId="{6047F91D-EE32-4854-B9B2-516B4ABF5E97}" destId="{D160CD88-B82D-40DF-AB2A-2514B51DD1B6}" srcOrd="0" destOrd="0" parTransId="{501E9304-929E-416E-9C1B-E74C042DEE28}" sibTransId="{725E74F7-0150-4385-9650-45643C23CF6D}"/>
    <dgm:cxn modelId="{93BC8690-A448-4F95-B58E-0A88900B10AA}" type="presOf" srcId="{2F87B0BA-0F19-46F7-8ABA-96487423EE66}" destId="{6B3481A4-025F-49CA-B600-E5A0831A5322}" srcOrd="0" destOrd="1" presId="urn:microsoft.com/office/officeart/2005/8/layout/vList2#5"/>
    <dgm:cxn modelId="{0F94F373-4E46-42A7-8CCF-E12109851241}" type="presOf" srcId="{C55F5A5C-0A52-4620-8455-E5B1B12B8115}" destId="{239F40EF-E85D-47E7-BE34-C67E91349599}" srcOrd="0" destOrd="0" presId="urn:microsoft.com/office/officeart/2005/8/layout/vList2#5"/>
    <dgm:cxn modelId="{0AB4484E-5B8A-4E93-8312-EF6C4D8395E6}" srcId="{4F0C63FA-C106-4900-962B-F79C6E2465D2}" destId="{9043E1AA-1ACE-49D0-85B9-3CF0EE5A1E38}" srcOrd="2" destOrd="0" parTransId="{7D81B74E-185D-4743-9112-D455ABF72058}" sibTransId="{0F0E0150-A987-4768-84D4-4398B1942276}"/>
    <dgm:cxn modelId="{C2DF2033-EF0D-4A8D-A0C8-1BC5C26122FD}" srcId="{9043E1AA-1ACE-49D0-85B9-3CF0EE5A1E38}" destId="{C9F89CCF-C62B-4728-B330-11C4990369B8}" srcOrd="0" destOrd="0" parTransId="{4A14D719-B923-4E02-8932-A8A2A5C0B130}" sibTransId="{B45113F6-0D7B-453F-A7C9-DD707B0DA4FE}"/>
    <dgm:cxn modelId="{48A4CAFE-DBE2-4BA1-BB91-B06AF9F21E66}" srcId="{345A98AF-0954-4726-81D6-53574BDFAE63}" destId="{1D1000D0-EE04-41FB-8AD8-293DEF09CFB7}" srcOrd="0" destOrd="0" parTransId="{F9E9DB3C-44CC-4AE0-8FA2-3D48AD5C74AB}" sibTransId="{521B22AC-4408-42BD-94D5-37E14E899166}"/>
    <dgm:cxn modelId="{2C16FCB9-210E-4EE1-B679-4F4188CC9654}" type="presOf" srcId="{42294A42-98F5-450E-A272-A38DE33B5B24}" destId="{583CF7AD-8B24-4A72-9C17-9DCCC8173813}" srcOrd="0" destOrd="0" presId="urn:microsoft.com/office/officeart/2005/8/layout/vList2#5"/>
    <dgm:cxn modelId="{0D5E9456-EE15-4101-AB51-F29A9726417C}" type="presOf" srcId="{207C7948-0C78-4588-8678-B9BA158F79B0}" destId="{6B3481A4-025F-49CA-B600-E5A0831A5322}" srcOrd="0" destOrd="3" presId="urn:microsoft.com/office/officeart/2005/8/layout/vList2#5"/>
    <dgm:cxn modelId="{C84496BD-FC71-4038-96B1-EFF8A0CCD738}" type="presOf" srcId="{4F0C63FA-C106-4900-962B-F79C6E2465D2}" destId="{B3FA575E-34E2-4BFF-94A5-EF6E5D84B812}" srcOrd="0" destOrd="0" presId="urn:microsoft.com/office/officeart/2005/8/layout/vList2#5"/>
    <dgm:cxn modelId="{5BAB2C46-DF56-4FFE-A478-5472FD4B21AD}" srcId="{4F0C63FA-C106-4900-962B-F79C6E2465D2}" destId="{6047F91D-EE32-4854-B9B2-516B4ABF5E97}" srcOrd="3" destOrd="0" parTransId="{1A7A3239-08F5-4997-A1A1-CC88EEAB5A72}" sibTransId="{08E9CAFB-30C5-4945-8F48-1199CF5D1E77}"/>
    <dgm:cxn modelId="{210CD8F3-F804-4743-8981-FB848AEF11DF}" type="presOf" srcId="{9043E1AA-1ACE-49D0-85B9-3CF0EE5A1E38}" destId="{21E91107-DF28-4EAD-AF22-F9EDAC1C8F50}" srcOrd="0" destOrd="0" presId="urn:microsoft.com/office/officeart/2005/8/layout/vList2#5"/>
    <dgm:cxn modelId="{B8E7AF19-EC42-4D2F-9F61-D78FA1152A62}" srcId="{345A98AF-0954-4726-81D6-53574BDFAE63}" destId="{E4655BC0-962F-4128-AAEB-4328F8E51C3C}" srcOrd="4" destOrd="0" parTransId="{1E6ABF04-1B1D-4112-AF6F-1DE76BA3DE6E}" sibTransId="{B924EAC4-31F8-4F26-9FFC-7096E84EE6E4}"/>
    <dgm:cxn modelId="{70B152D3-B417-4329-A7D2-2E9C642829C1}" srcId="{42294A42-98F5-450E-A272-A38DE33B5B24}" destId="{C55F5A5C-0A52-4620-8455-E5B1B12B8115}" srcOrd="0" destOrd="0" parTransId="{89A7D19E-F1A4-489E-A043-C75D821539FE}" sibTransId="{3AD23C57-14F0-4303-8AF9-8163952AC03D}"/>
    <dgm:cxn modelId="{29F2E266-A957-4519-96CA-B61790EE75F2}" srcId="{4F0C63FA-C106-4900-962B-F79C6E2465D2}" destId="{345A98AF-0954-4726-81D6-53574BDFAE63}" srcOrd="0" destOrd="0" parTransId="{7B1D56FE-AEAC-4071-B739-A0457FB829C9}" sibTransId="{C07E886A-AE40-4254-8C61-4DAF899007E9}"/>
    <dgm:cxn modelId="{C0224BFA-3D83-4226-B0E7-474EFC61E36A}" type="presOf" srcId="{D160CD88-B82D-40DF-AB2A-2514B51DD1B6}" destId="{E0BE025C-52E5-400D-A109-2BE498E7813D}" srcOrd="0" destOrd="0" presId="urn:microsoft.com/office/officeart/2005/8/layout/vList2#5"/>
    <dgm:cxn modelId="{8D271B47-19F9-4F82-A9F4-3BA91658E74A}" type="presOf" srcId="{345A98AF-0954-4726-81D6-53574BDFAE63}" destId="{904BD854-1158-453A-8B9D-C2C6EF555A4D}" srcOrd="0" destOrd="0" presId="urn:microsoft.com/office/officeart/2005/8/layout/vList2#5"/>
    <dgm:cxn modelId="{AAE64EC9-F105-46CB-9565-776404305D1B}" srcId="{345A98AF-0954-4726-81D6-53574BDFAE63}" destId="{207C7948-0C78-4588-8678-B9BA158F79B0}" srcOrd="3" destOrd="0" parTransId="{F529D00B-A0AF-4E3F-AFD3-AFBE223FD40F}" sibTransId="{141D4E7B-88C3-49B4-8B71-9E0E16E4F947}"/>
    <dgm:cxn modelId="{1B6BF087-FAA6-4E1F-9A9A-A444F9CD21A2}" srcId="{345A98AF-0954-4726-81D6-53574BDFAE63}" destId="{D6DC606C-7918-4F9E-BDF3-8F9B003C3A94}" srcOrd="2" destOrd="0" parTransId="{92F4E03C-8EE7-4CB4-BEFD-DA6850A00F02}" sibTransId="{D4AA4888-6355-41B1-82BF-1147D00EF8AC}"/>
    <dgm:cxn modelId="{8073FB75-A6B1-43D0-AF51-0318BE4507A3}" type="presOf" srcId="{1D1000D0-EE04-41FB-8AD8-293DEF09CFB7}" destId="{6B3481A4-025F-49CA-B600-E5A0831A5322}" srcOrd="0" destOrd="0" presId="urn:microsoft.com/office/officeart/2005/8/layout/vList2#5"/>
    <dgm:cxn modelId="{F3506E5C-4B73-4AC7-9632-53AFEE571796}" type="presParOf" srcId="{B3FA575E-34E2-4BFF-94A5-EF6E5D84B812}" destId="{904BD854-1158-453A-8B9D-C2C6EF555A4D}" srcOrd="0" destOrd="0" presId="urn:microsoft.com/office/officeart/2005/8/layout/vList2#5"/>
    <dgm:cxn modelId="{39D58EE7-824D-4646-808A-ABC30B4C838C}" type="presParOf" srcId="{B3FA575E-34E2-4BFF-94A5-EF6E5D84B812}" destId="{6B3481A4-025F-49CA-B600-E5A0831A5322}" srcOrd="1" destOrd="0" presId="urn:microsoft.com/office/officeart/2005/8/layout/vList2#5"/>
    <dgm:cxn modelId="{8A172505-55B9-478A-A4A9-16BCFAF47A6A}" type="presParOf" srcId="{B3FA575E-34E2-4BFF-94A5-EF6E5D84B812}" destId="{583CF7AD-8B24-4A72-9C17-9DCCC8173813}" srcOrd="2" destOrd="0" presId="urn:microsoft.com/office/officeart/2005/8/layout/vList2#5"/>
    <dgm:cxn modelId="{CD0EF8EC-808B-4728-876C-CC7CB5BABEC5}" type="presParOf" srcId="{B3FA575E-34E2-4BFF-94A5-EF6E5D84B812}" destId="{239F40EF-E85D-47E7-BE34-C67E91349599}" srcOrd="3" destOrd="0" presId="urn:microsoft.com/office/officeart/2005/8/layout/vList2#5"/>
    <dgm:cxn modelId="{EE435FC7-BC77-40CB-95A9-0322D676174A}" type="presParOf" srcId="{B3FA575E-34E2-4BFF-94A5-EF6E5D84B812}" destId="{21E91107-DF28-4EAD-AF22-F9EDAC1C8F50}" srcOrd="4" destOrd="0" presId="urn:microsoft.com/office/officeart/2005/8/layout/vList2#5"/>
    <dgm:cxn modelId="{54A07C55-2A6F-4712-BBA8-ED43971E4B04}" type="presParOf" srcId="{B3FA575E-34E2-4BFF-94A5-EF6E5D84B812}" destId="{0557E277-D9E5-4A02-8DAE-7DACC6D0984E}" srcOrd="5" destOrd="0" presId="urn:microsoft.com/office/officeart/2005/8/layout/vList2#5"/>
    <dgm:cxn modelId="{734ECC9E-56F9-415F-9E91-6168A962F542}" type="presParOf" srcId="{B3FA575E-34E2-4BFF-94A5-EF6E5D84B812}" destId="{CFBE7CF6-D17E-476D-8A73-37484CB7B4ED}" srcOrd="6" destOrd="0" presId="urn:microsoft.com/office/officeart/2005/8/layout/vList2#5"/>
    <dgm:cxn modelId="{70020128-C7EC-4B2A-8DEF-669AA4799A55}" type="presParOf" srcId="{B3FA575E-34E2-4BFF-94A5-EF6E5D84B812}" destId="{E0BE025C-52E5-400D-A109-2BE498E7813D}" srcOrd="7" destOrd="0" presId="urn:microsoft.com/office/officeart/2005/8/layout/vList2#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3F1F853-66C4-44B6-BE0B-43D0ED0E7DA5}" type="doc">
      <dgm:prSet loTypeId="urn:microsoft.com/office/officeart/2005/8/layout/lProcess2" loCatId="list" qsTypeId="urn:microsoft.com/office/officeart/2005/8/quickstyle/3d2#5" qsCatId="3D" csTypeId="urn:microsoft.com/office/officeart/2005/8/colors/accent1_2#25" csCatId="accent1" phldr="1"/>
      <dgm:spPr/>
      <dgm:t>
        <a:bodyPr/>
        <a:lstStyle/>
        <a:p>
          <a:endParaRPr lang="zh-CN" altLang="en-US"/>
        </a:p>
      </dgm:t>
    </dgm:pt>
    <dgm:pt modelId="{1A25C213-B6B7-4F6A-979F-D77FD51AB2EB}">
      <dgm:prSet phldrT="[文本]"/>
      <dgm:spPr/>
      <dgm:t>
        <a:bodyPr/>
        <a:lstStyle/>
        <a:p>
          <a:pPr algn="l"/>
          <a:r>
            <a:rPr lang="zh-CN" altLang="en-US" b="1" dirty="0" smtClean="0">
              <a:latin typeface="方正粗黑宋简体" panose="02000000000000000000" pitchFamily="2" charset="-122"/>
              <a:ea typeface="方正粗黑宋简体" panose="02000000000000000000" pitchFamily="2" charset="-122"/>
            </a:rPr>
            <a:t>邮件沟通</a:t>
          </a:r>
          <a:endParaRPr lang="zh-CN" altLang="en-US" b="1" dirty="0">
            <a:latin typeface="方正粗黑宋简体" panose="02000000000000000000" pitchFamily="2" charset="-122"/>
            <a:ea typeface="方正粗黑宋简体" panose="02000000000000000000" pitchFamily="2" charset="-122"/>
          </a:endParaRPr>
        </a:p>
      </dgm:t>
    </dgm:pt>
    <dgm:pt modelId="{1821CF86-866E-4712-915E-457A3A6EA9FB}" type="parTrans" cxnId="{B0E11DAB-DB93-47BA-8844-D2188DB04704}">
      <dgm:prSet/>
      <dgm:spPr/>
      <dgm:t>
        <a:bodyPr/>
        <a:lstStyle/>
        <a:p>
          <a:endParaRPr lang="zh-CN" altLang="en-US"/>
        </a:p>
      </dgm:t>
    </dgm:pt>
    <dgm:pt modelId="{C0B5BDA4-9FB7-4BE8-ADF8-27D4AE630C87}" type="sibTrans" cxnId="{B0E11DAB-DB93-47BA-8844-D2188DB04704}">
      <dgm:prSet/>
      <dgm:spPr/>
      <dgm:t>
        <a:bodyPr/>
        <a:lstStyle/>
        <a:p>
          <a:endParaRPr lang="zh-CN" altLang="en-US"/>
        </a:p>
      </dgm:t>
    </dgm:pt>
    <dgm:pt modelId="{BDC9E509-B091-4278-B8F1-A578885F2B16}">
      <dgm:prSet phldrT="[文本]"/>
      <dgm:spPr/>
      <dgm:t>
        <a:bodyPr/>
        <a:lstStyle/>
        <a:p>
          <a:pPr algn="l"/>
          <a:r>
            <a:rPr lang="zh-CN" altLang="en-US" b="1" dirty="0" smtClean="0">
              <a:latin typeface="方正粗黑宋简体" panose="02000000000000000000" pitchFamily="2" charset="-122"/>
              <a:ea typeface="方正粗黑宋简体" panose="02000000000000000000" pitchFamily="2" charset="-122"/>
            </a:rPr>
            <a:t>确定沟通方式时间</a:t>
          </a:r>
          <a:endParaRPr lang="zh-CN" altLang="en-US" b="1" dirty="0">
            <a:latin typeface="方正粗黑宋简体" panose="02000000000000000000" pitchFamily="2" charset="-122"/>
            <a:ea typeface="方正粗黑宋简体" panose="02000000000000000000" pitchFamily="2" charset="-122"/>
          </a:endParaRPr>
        </a:p>
      </dgm:t>
    </dgm:pt>
    <dgm:pt modelId="{8FF1B995-C29F-404C-B90D-600D59C626A6}" type="parTrans" cxnId="{FC305580-AC62-40B9-BC83-583D5E6A6FEA}">
      <dgm:prSet/>
      <dgm:spPr/>
      <dgm:t>
        <a:bodyPr/>
        <a:lstStyle/>
        <a:p>
          <a:endParaRPr lang="zh-CN" altLang="en-US"/>
        </a:p>
      </dgm:t>
    </dgm:pt>
    <dgm:pt modelId="{F137882A-113E-4D4C-87EF-AFECD29151D2}" type="sibTrans" cxnId="{FC305580-AC62-40B9-BC83-583D5E6A6FEA}">
      <dgm:prSet/>
      <dgm:spPr/>
      <dgm:t>
        <a:bodyPr/>
        <a:lstStyle/>
        <a:p>
          <a:endParaRPr lang="zh-CN" altLang="en-US"/>
        </a:p>
      </dgm:t>
    </dgm:pt>
    <dgm:pt modelId="{7754B102-1CEF-4ECA-A200-11A46ED4562D}">
      <dgm:prSet phldrT="[文本]"/>
      <dgm:spPr/>
      <dgm:t>
        <a:bodyPr/>
        <a:lstStyle/>
        <a:p>
          <a:pPr algn="l"/>
          <a:r>
            <a:rPr lang="zh-CN" altLang="en-US" b="1" dirty="0" smtClean="0">
              <a:latin typeface="方正粗黑宋简体" panose="02000000000000000000" pitchFamily="2" charset="-122"/>
              <a:ea typeface="方正粗黑宋简体" panose="02000000000000000000" pitchFamily="2" charset="-122"/>
            </a:rPr>
            <a:t>前期沟通</a:t>
          </a:r>
          <a:endParaRPr lang="zh-CN" altLang="en-US" b="1" dirty="0">
            <a:latin typeface="方正粗黑宋简体" panose="02000000000000000000" pitchFamily="2" charset="-122"/>
            <a:ea typeface="方正粗黑宋简体" panose="02000000000000000000" pitchFamily="2" charset="-122"/>
          </a:endParaRPr>
        </a:p>
      </dgm:t>
    </dgm:pt>
    <dgm:pt modelId="{3331710E-15AC-44D0-AA80-9172AD89B602}" type="parTrans" cxnId="{3C80B836-0A52-4437-941F-0C73A0046632}">
      <dgm:prSet/>
      <dgm:spPr/>
      <dgm:t>
        <a:bodyPr/>
        <a:lstStyle/>
        <a:p>
          <a:endParaRPr lang="zh-CN" altLang="en-US"/>
        </a:p>
      </dgm:t>
    </dgm:pt>
    <dgm:pt modelId="{BE5CCDD2-416F-4B74-A099-21592A2DCBF1}" type="sibTrans" cxnId="{3C80B836-0A52-4437-941F-0C73A0046632}">
      <dgm:prSet/>
      <dgm:spPr/>
      <dgm:t>
        <a:bodyPr/>
        <a:lstStyle/>
        <a:p>
          <a:endParaRPr lang="zh-CN" altLang="en-US"/>
        </a:p>
      </dgm:t>
    </dgm:pt>
    <dgm:pt modelId="{15D4FF73-B135-4BF1-A16F-B2F60BDD3CB2}">
      <dgm:prSet phldrT="[文本]"/>
      <dgm:spPr/>
      <dgm:t>
        <a:bodyPr/>
        <a:lstStyle/>
        <a:p>
          <a:pPr algn="l"/>
          <a:r>
            <a:rPr lang="zh-CN" altLang="en-US" b="1" dirty="0" smtClean="0">
              <a:latin typeface="方正粗黑宋简体" panose="02000000000000000000" pitchFamily="2" charset="-122"/>
              <a:ea typeface="方正粗黑宋简体" panose="02000000000000000000" pitchFamily="2" charset="-122"/>
            </a:rPr>
            <a:t>假期不要频繁联系</a:t>
          </a:r>
          <a:endParaRPr lang="zh-CN" altLang="en-US" b="1" dirty="0">
            <a:latin typeface="方正粗黑宋简体" panose="02000000000000000000" pitchFamily="2" charset="-122"/>
            <a:ea typeface="方正粗黑宋简体" panose="02000000000000000000" pitchFamily="2" charset="-122"/>
          </a:endParaRPr>
        </a:p>
      </dgm:t>
    </dgm:pt>
    <dgm:pt modelId="{4468A681-9498-4B07-ACA1-DB3D32F022D6}" type="parTrans" cxnId="{9F45375E-D159-4A38-9EB7-A42E07FE5237}">
      <dgm:prSet/>
      <dgm:spPr/>
      <dgm:t>
        <a:bodyPr/>
        <a:lstStyle/>
        <a:p>
          <a:endParaRPr lang="zh-CN" altLang="en-US"/>
        </a:p>
      </dgm:t>
    </dgm:pt>
    <dgm:pt modelId="{85BF7979-3674-45F6-BBC3-4AB61D79C567}" type="sibTrans" cxnId="{9F45375E-D159-4A38-9EB7-A42E07FE5237}">
      <dgm:prSet/>
      <dgm:spPr/>
      <dgm:t>
        <a:bodyPr/>
        <a:lstStyle/>
        <a:p>
          <a:endParaRPr lang="zh-CN" altLang="en-US"/>
        </a:p>
      </dgm:t>
    </dgm:pt>
    <dgm:pt modelId="{E82593DD-115A-41C5-8005-8EC633D2284F}">
      <dgm:prSet phldrT="[文本]"/>
      <dgm:spPr/>
      <dgm:t>
        <a:bodyPr/>
        <a:lstStyle/>
        <a:p>
          <a:pPr algn="l"/>
          <a:r>
            <a:rPr lang="zh-CN" altLang="en-US" b="1" dirty="0" smtClean="0">
              <a:latin typeface="方正粗黑宋简体" panose="02000000000000000000" pitchFamily="2" charset="-122"/>
              <a:ea typeface="方正粗黑宋简体" panose="02000000000000000000" pitchFamily="2" charset="-122"/>
            </a:rPr>
            <a:t>远程沟通</a:t>
          </a:r>
          <a:endParaRPr lang="zh-CN" altLang="en-US" b="1" dirty="0">
            <a:latin typeface="方正粗黑宋简体" panose="02000000000000000000" pitchFamily="2" charset="-122"/>
            <a:ea typeface="方正粗黑宋简体" panose="02000000000000000000" pitchFamily="2" charset="-122"/>
          </a:endParaRPr>
        </a:p>
      </dgm:t>
    </dgm:pt>
    <dgm:pt modelId="{676A642C-84A6-45F0-9EAE-90FC9EF9C5E4}" type="parTrans" cxnId="{1BFD051F-7D82-4365-A103-D71DB0F44693}">
      <dgm:prSet/>
      <dgm:spPr/>
      <dgm:t>
        <a:bodyPr/>
        <a:lstStyle/>
        <a:p>
          <a:endParaRPr lang="zh-CN" altLang="en-US"/>
        </a:p>
      </dgm:t>
    </dgm:pt>
    <dgm:pt modelId="{A8498B9A-61AA-48CA-A567-658D2BDD0883}" type="sibTrans" cxnId="{1BFD051F-7D82-4365-A103-D71DB0F44693}">
      <dgm:prSet/>
      <dgm:spPr/>
      <dgm:t>
        <a:bodyPr/>
        <a:lstStyle/>
        <a:p>
          <a:endParaRPr lang="zh-CN" altLang="en-US"/>
        </a:p>
      </dgm:t>
    </dgm:pt>
    <dgm:pt modelId="{AD395DEF-AB53-4B45-9B9C-EE470E7951A7}">
      <dgm:prSet phldrT="[文本]"/>
      <dgm:spPr/>
      <dgm:t>
        <a:bodyPr/>
        <a:lstStyle/>
        <a:p>
          <a:pPr algn="l"/>
          <a:r>
            <a:rPr lang="zh-CN" altLang="en-US" b="1" dirty="0" smtClean="0">
              <a:latin typeface="方正粗黑宋简体" panose="02000000000000000000" pitchFamily="2" charset="-122"/>
              <a:ea typeface="方正粗黑宋简体" panose="02000000000000000000" pitchFamily="2" charset="-122"/>
            </a:rPr>
            <a:t>外地学员</a:t>
          </a:r>
          <a:endParaRPr lang="zh-CN" altLang="en-US" b="1" dirty="0">
            <a:latin typeface="方正粗黑宋简体" panose="02000000000000000000" pitchFamily="2" charset="-122"/>
            <a:ea typeface="方正粗黑宋简体" panose="02000000000000000000" pitchFamily="2" charset="-122"/>
          </a:endParaRPr>
        </a:p>
      </dgm:t>
    </dgm:pt>
    <dgm:pt modelId="{92BE4376-CFBC-4E03-A277-8B1D3FED1656}" type="parTrans" cxnId="{6F6ECB68-7E2F-4490-92B3-83AEDAB145E0}">
      <dgm:prSet/>
      <dgm:spPr/>
      <dgm:t>
        <a:bodyPr/>
        <a:lstStyle/>
        <a:p>
          <a:endParaRPr lang="zh-CN" altLang="en-US"/>
        </a:p>
      </dgm:t>
    </dgm:pt>
    <dgm:pt modelId="{D35F3F15-8F51-4BBF-8FC9-CF09874C629E}" type="sibTrans" cxnId="{6F6ECB68-7E2F-4490-92B3-83AEDAB145E0}">
      <dgm:prSet/>
      <dgm:spPr/>
      <dgm:t>
        <a:bodyPr/>
        <a:lstStyle/>
        <a:p>
          <a:endParaRPr lang="zh-CN" altLang="en-US"/>
        </a:p>
      </dgm:t>
    </dgm:pt>
    <dgm:pt modelId="{B4638C87-F01E-4C9D-825E-B129A98A384F}">
      <dgm:prSet phldrT="[文本]"/>
      <dgm:spPr/>
      <dgm:t>
        <a:bodyPr/>
        <a:lstStyle/>
        <a:p>
          <a:pPr algn="l"/>
          <a:r>
            <a:rPr lang="zh-CN" altLang="en-US" b="1" dirty="0" smtClean="0">
              <a:latin typeface="方正粗黑宋简体" panose="02000000000000000000" pitchFamily="2" charset="-122"/>
              <a:ea typeface="方正粗黑宋简体" panose="02000000000000000000" pitchFamily="2" charset="-122"/>
            </a:rPr>
            <a:t>注重关键节点沟通</a:t>
          </a:r>
          <a:endParaRPr lang="zh-CN" altLang="en-US" b="1" dirty="0">
            <a:latin typeface="方正粗黑宋简体" panose="02000000000000000000" pitchFamily="2" charset="-122"/>
            <a:ea typeface="方正粗黑宋简体" panose="02000000000000000000" pitchFamily="2" charset="-122"/>
          </a:endParaRPr>
        </a:p>
      </dgm:t>
    </dgm:pt>
    <dgm:pt modelId="{892CF39F-87B3-4720-9348-ADD417915A8A}" type="parTrans" cxnId="{37CC7997-7B29-42A9-A60C-53168D29E489}">
      <dgm:prSet/>
      <dgm:spPr/>
      <dgm:t>
        <a:bodyPr/>
        <a:lstStyle/>
        <a:p>
          <a:endParaRPr lang="zh-CN" altLang="en-US"/>
        </a:p>
      </dgm:t>
    </dgm:pt>
    <dgm:pt modelId="{B1604419-BDFC-49CE-90AD-8E458D6AB340}" type="sibTrans" cxnId="{37CC7997-7B29-42A9-A60C-53168D29E489}">
      <dgm:prSet/>
      <dgm:spPr/>
      <dgm:t>
        <a:bodyPr/>
        <a:lstStyle/>
        <a:p>
          <a:endParaRPr lang="zh-CN" altLang="en-US"/>
        </a:p>
      </dgm:t>
    </dgm:pt>
    <dgm:pt modelId="{D4DEC542-C7DA-4D31-B4DF-85A005A9211B}">
      <dgm:prSet phldrT="[文本]"/>
      <dgm:spPr/>
      <dgm:t>
        <a:bodyPr/>
        <a:lstStyle/>
        <a:p>
          <a:pPr algn="l"/>
          <a:r>
            <a:rPr lang="zh-CN" altLang="en-US" b="1" dirty="0" smtClean="0">
              <a:latin typeface="方正粗黑宋简体" panose="02000000000000000000" pitchFamily="2" charset="-122"/>
              <a:ea typeface="方正粗黑宋简体" panose="02000000000000000000" pitchFamily="2" charset="-122"/>
            </a:rPr>
            <a:t>了解导师沟通习惯</a:t>
          </a:r>
          <a:endParaRPr lang="zh-CN" altLang="en-US" b="1" dirty="0">
            <a:latin typeface="方正粗黑宋简体" panose="02000000000000000000" pitchFamily="2" charset="-122"/>
            <a:ea typeface="方正粗黑宋简体" panose="02000000000000000000" pitchFamily="2" charset="-122"/>
          </a:endParaRPr>
        </a:p>
      </dgm:t>
    </dgm:pt>
    <dgm:pt modelId="{4EE18C49-CB61-4AB6-9FFD-8D738818FC9D}" type="parTrans" cxnId="{0F80760A-0DDD-4721-8A2E-2AB39E735096}">
      <dgm:prSet/>
      <dgm:spPr/>
      <dgm:t>
        <a:bodyPr/>
        <a:lstStyle/>
        <a:p>
          <a:endParaRPr lang="zh-CN" altLang="en-US"/>
        </a:p>
      </dgm:t>
    </dgm:pt>
    <dgm:pt modelId="{1192E994-432B-49EF-B515-FF4FD3CC27C6}" type="sibTrans" cxnId="{0F80760A-0DDD-4721-8A2E-2AB39E735096}">
      <dgm:prSet/>
      <dgm:spPr/>
      <dgm:t>
        <a:bodyPr/>
        <a:lstStyle/>
        <a:p>
          <a:endParaRPr lang="zh-CN" altLang="en-US"/>
        </a:p>
      </dgm:t>
    </dgm:pt>
    <dgm:pt modelId="{C68AFF3B-735B-4DAF-B676-816174A32BCA}">
      <dgm:prSet phldrT="[文本]"/>
      <dgm:spPr/>
      <dgm:t>
        <a:bodyPr/>
        <a:lstStyle/>
        <a:p>
          <a:pPr algn="l"/>
          <a:r>
            <a:rPr lang="zh-CN" altLang="en-US" b="1" dirty="0" smtClean="0">
              <a:latin typeface="方正粗黑宋简体" panose="02000000000000000000" pitchFamily="2" charset="-122"/>
              <a:ea typeface="方正粗黑宋简体" panose="02000000000000000000" pitchFamily="2" charset="-122"/>
            </a:rPr>
            <a:t>增加面谈机会</a:t>
          </a:r>
          <a:endParaRPr lang="zh-CN" altLang="en-US" b="1" dirty="0">
            <a:latin typeface="方正粗黑宋简体" panose="02000000000000000000" pitchFamily="2" charset="-122"/>
            <a:ea typeface="方正粗黑宋简体" panose="02000000000000000000" pitchFamily="2" charset="-122"/>
          </a:endParaRPr>
        </a:p>
      </dgm:t>
    </dgm:pt>
    <dgm:pt modelId="{5E528998-156B-4F21-873C-DA3969EE503C}" type="parTrans" cxnId="{FC24795E-00C4-4B5F-945F-3E3CAF7A4DB2}">
      <dgm:prSet/>
      <dgm:spPr/>
      <dgm:t>
        <a:bodyPr/>
        <a:lstStyle/>
        <a:p>
          <a:endParaRPr lang="zh-CN" altLang="en-US"/>
        </a:p>
      </dgm:t>
    </dgm:pt>
    <dgm:pt modelId="{34C4A22B-3414-44D6-9000-D08944B8096B}" type="sibTrans" cxnId="{FC24795E-00C4-4B5F-945F-3E3CAF7A4DB2}">
      <dgm:prSet/>
      <dgm:spPr/>
      <dgm:t>
        <a:bodyPr/>
        <a:lstStyle/>
        <a:p>
          <a:endParaRPr lang="zh-CN" altLang="en-US"/>
        </a:p>
      </dgm:t>
    </dgm:pt>
    <dgm:pt modelId="{7CC6285F-7C23-49CC-B662-DCCEBFDBDF9F}" type="pres">
      <dgm:prSet presAssocID="{F3F1F853-66C4-44B6-BE0B-43D0ED0E7DA5}" presName="theList" presStyleCnt="0">
        <dgm:presLayoutVars>
          <dgm:dir/>
          <dgm:animLvl val="lvl"/>
          <dgm:resizeHandles val="exact"/>
        </dgm:presLayoutVars>
      </dgm:prSet>
      <dgm:spPr/>
      <dgm:t>
        <a:bodyPr/>
        <a:lstStyle/>
        <a:p>
          <a:endParaRPr lang="zh-CN" altLang="en-US"/>
        </a:p>
      </dgm:t>
    </dgm:pt>
    <dgm:pt modelId="{7883042D-8593-4A5C-BD4A-2D914317F40C}" type="pres">
      <dgm:prSet presAssocID="{1A25C213-B6B7-4F6A-979F-D77FD51AB2EB}" presName="compNode" presStyleCnt="0"/>
      <dgm:spPr/>
    </dgm:pt>
    <dgm:pt modelId="{D7C71B89-A71A-4FF1-8394-DBC4603E0E36}" type="pres">
      <dgm:prSet presAssocID="{1A25C213-B6B7-4F6A-979F-D77FD51AB2EB}" presName="aNode" presStyleLbl="bgShp" presStyleIdx="0" presStyleCnt="3"/>
      <dgm:spPr/>
      <dgm:t>
        <a:bodyPr/>
        <a:lstStyle/>
        <a:p>
          <a:endParaRPr lang="zh-CN" altLang="en-US"/>
        </a:p>
      </dgm:t>
    </dgm:pt>
    <dgm:pt modelId="{12A268A1-F3FF-4F73-9951-D75068F16D0C}" type="pres">
      <dgm:prSet presAssocID="{1A25C213-B6B7-4F6A-979F-D77FD51AB2EB}" presName="textNode" presStyleLbl="bgShp" presStyleIdx="0" presStyleCnt="3"/>
      <dgm:spPr/>
      <dgm:t>
        <a:bodyPr/>
        <a:lstStyle/>
        <a:p>
          <a:endParaRPr lang="zh-CN" altLang="en-US"/>
        </a:p>
      </dgm:t>
    </dgm:pt>
    <dgm:pt modelId="{817A65C4-A3B3-4E26-94C8-CF312F0AF162}" type="pres">
      <dgm:prSet presAssocID="{1A25C213-B6B7-4F6A-979F-D77FD51AB2EB}" presName="compChildNode" presStyleCnt="0"/>
      <dgm:spPr/>
    </dgm:pt>
    <dgm:pt modelId="{0835F80D-4F24-4E1D-B4EA-CF1166411726}" type="pres">
      <dgm:prSet presAssocID="{1A25C213-B6B7-4F6A-979F-D77FD51AB2EB}" presName="theInnerList" presStyleCnt="0"/>
      <dgm:spPr/>
    </dgm:pt>
    <dgm:pt modelId="{90A4CA6A-7F41-4BD9-B7DA-A615F36C77EE}" type="pres">
      <dgm:prSet presAssocID="{BDC9E509-B091-4278-B8F1-A578885F2B16}" presName="childNode" presStyleLbl="node1" presStyleIdx="0" presStyleCnt="6">
        <dgm:presLayoutVars>
          <dgm:bulletEnabled val="1"/>
        </dgm:presLayoutVars>
      </dgm:prSet>
      <dgm:spPr/>
      <dgm:t>
        <a:bodyPr/>
        <a:lstStyle/>
        <a:p>
          <a:endParaRPr lang="zh-CN" altLang="en-US"/>
        </a:p>
      </dgm:t>
    </dgm:pt>
    <dgm:pt modelId="{BE48AA7C-92B9-4DBF-8575-D86E29B5159E}" type="pres">
      <dgm:prSet presAssocID="{BDC9E509-B091-4278-B8F1-A578885F2B16}" presName="aSpace2" presStyleCnt="0"/>
      <dgm:spPr/>
    </dgm:pt>
    <dgm:pt modelId="{E50CC94D-B843-4A31-ADC6-B4A2381A383D}" type="pres">
      <dgm:prSet presAssocID="{D4DEC542-C7DA-4D31-B4DF-85A005A9211B}" presName="childNode" presStyleLbl="node1" presStyleIdx="1" presStyleCnt="6">
        <dgm:presLayoutVars>
          <dgm:bulletEnabled val="1"/>
        </dgm:presLayoutVars>
      </dgm:prSet>
      <dgm:spPr/>
      <dgm:t>
        <a:bodyPr/>
        <a:lstStyle/>
        <a:p>
          <a:endParaRPr lang="zh-CN" altLang="en-US"/>
        </a:p>
      </dgm:t>
    </dgm:pt>
    <dgm:pt modelId="{71B97261-4885-4767-8BE8-E2B45AB7BABC}" type="pres">
      <dgm:prSet presAssocID="{1A25C213-B6B7-4F6A-979F-D77FD51AB2EB}" presName="aSpace" presStyleCnt="0"/>
      <dgm:spPr/>
    </dgm:pt>
    <dgm:pt modelId="{AA4E3305-03D8-4A86-9E5D-478AE2FED0AE}" type="pres">
      <dgm:prSet presAssocID="{7754B102-1CEF-4ECA-A200-11A46ED4562D}" presName="compNode" presStyleCnt="0"/>
      <dgm:spPr/>
    </dgm:pt>
    <dgm:pt modelId="{283EE553-DED3-4320-8D80-9871A934277C}" type="pres">
      <dgm:prSet presAssocID="{7754B102-1CEF-4ECA-A200-11A46ED4562D}" presName="aNode" presStyleLbl="bgShp" presStyleIdx="1" presStyleCnt="3"/>
      <dgm:spPr/>
      <dgm:t>
        <a:bodyPr/>
        <a:lstStyle/>
        <a:p>
          <a:endParaRPr lang="zh-CN" altLang="en-US"/>
        </a:p>
      </dgm:t>
    </dgm:pt>
    <dgm:pt modelId="{CD7AF7B3-FF7F-4C1A-B954-1EB57B909E87}" type="pres">
      <dgm:prSet presAssocID="{7754B102-1CEF-4ECA-A200-11A46ED4562D}" presName="textNode" presStyleLbl="bgShp" presStyleIdx="1" presStyleCnt="3"/>
      <dgm:spPr/>
      <dgm:t>
        <a:bodyPr/>
        <a:lstStyle/>
        <a:p>
          <a:endParaRPr lang="zh-CN" altLang="en-US"/>
        </a:p>
      </dgm:t>
    </dgm:pt>
    <dgm:pt modelId="{A6C130D0-4D8A-4A59-B896-0A5EB17241EE}" type="pres">
      <dgm:prSet presAssocID="{7754B102-1CEF-4ECA-A200-11A46ED4562D}" presName="compChildNode" presStyleCnt="0"/>
      <dgm:spPr/>
    </dgm:pt>
    <dgm:pt modelId="{AF86C6EA-7694-4F08-9A36-ADCFA51B6DED}" type="pres">
      <dgm:prSet presAssocID="{7754B102-1CEF-4ECA-A200-11A46ED4562D}" presName="theInnerList" presStyleCnt="0"/>
      <dgm:spPr/>
    </dgm:pt>
    <dgm:pt modelId="{2BB48EFC-7627-4C6D-AC9B-8E5C3376B1A0}" type="pres">
      <dgm:prSet presAssocID="{15D4FF73-B135-4BF1-A16F-B2F60BDD3CB2}" presName="childNode" presStyleLbl="node1" presStyleIdx="2" presStyleCnt="6">
        <dgm:presLayoutVars>
          <dgm:bulletEnabled val="1"/>
        </dgm:presLayoutVars>
      </dgm:prSet>
      <dgm:spPr/>
      <dgm:t>
        <a:bodyPr/>
        <a:lstStyle/>
        <a:p>
          <a:endParaRPr lang="zh-CN" altLang="en-US"/>
        </a:p>
      </dgm:t>
    </dgm:pt>
    <dgm:pt modelId="{B2A9E027-9AF9-4538-ACBA-D1FC2321886D}" type="pres">
      <dgm:prSet presAssocID="{15D4FF73-B135-4BF1-A16F-B2F60BDD3CB2}" presName="aSpace2" presStyleCnt="0"/>
      <dgm:spPr/>
    </dgm:pt>
    <dgm:pt modelId="{9AA321A7-F849-41D8-BA84-DA1ABC0CDD2A}" type="pres">
      <dgm:prSet presAssocID="{B4638C87-F01E-4C9D-825E-B129A98A384F}" presName="childNode" presStyleLbl="node1" presStyleIdx="3" presStyleCnt="6">
        <dgm:presLayoutVars>
          <dgm:bulletEnabled val="1"/>
        </dgm:presLayoutVars>
      </dgm:prSet>
      <dgm:spPr/>
      <dgm:t>
        <a:bodyPr/>
        <a:lstStyle/>
        <a:p>
          <a:endParaRPr lang="zh-CN" altLang="en-US"/>
        </a:p>
      </dgm:t>
    </dgm:pt>
    <dgm:pt modelId="{92B044A8-9823-4F7D-926E-14555D4DD4C4}" type="pres">
      <dgm:prSet presAssocID="{7754B102-1CEF-4ECA-A200-11A46ED4562D}" presName="aSpace" presStyleCnt="0"/>
      <dgm:spPr/>
    </dgm:pt>
    <dgm:pt modelId="{36A07674-989B-4444-BC59-639CA4F34701}" type="pres">
      <dgm:prSet presAssocID="{E82593DD-115A-41C5-8005-8EC633D2284F}" presName="compNode" presStyleCnt="0"/>
      <dgm:spPr/>
    </dgm:pt>
    <dgm:pt modelId="{9ACAAA2D-FBD7-4794-BFE2-EF1DC06586F8}" type="pres">
      <dgm:prSet presAssocID="{E82593DD-115A-41C5-8005-8EC633D2284F}" presName="aNode" presStyleLbl="bgShp" presStyleIdx="2" presStyleCnt="3"/>
      <dgm:spPr/>
      <dgm:t>
        <a:bodyPr/>
        <a:lstStyle/>
        <a:p>
          <a:endParaRPr lang="zh-CN" altLang="en-US"/>
        </a:p>
      </dgm:t>
    </dgm:pt>
    <dgm:pt modelId="{E7ACC23E-E57F-47A2-AA18-BDE83480C6C0}" type="pres">
      <dgm:prSet presAssocID="{E82593DD-115A-41C5-8005-8EC633D2284F}" presName="textNode" presStyleLbl="bgShp" presStyleIdx="2" presStyleCnt="3"/>
      <dgm:spPr/>
      <dgm:t>
        <a:bodyPr/>
        <a:lstStyle/>
        <a:p>
          <a:endParaRPr lang="zh-CN" altLang="en-US"/>
        </a:p>
      </dgm:t>
    </dgm:pt>
    <dgm:pt modelId="{BA4751A3-6EA5-4356-B516-2B84B8436DB6}" type="pres">
      <dgm:prSet presAssocID="{E82593DD-115A-41C5-8005-8EC633D2284F}" presName="compChildNode" presStyleCnt="0"/>
      <dgm:spPr/>
    </dgm:pt>
    <dgm:pt modelId="{EA40D71C-4361-42AF-BA2D-1C75E0B93A35}" type="pres">
      <dgm:prSet presAssocID="{E82593DD-115A-41C5-8005-8EC633D2284F}" presName="theInnerList" presStyleCnt="0"/>
      <dgm:spPr/>
    </dgm:pt>
    <dgm:pt modelId="{AFEC9857-2590-4E99-867C-9E27DE83F085}" type="pres">
      <dgm:prSet presAssocID="{AD395DEF-AB53-4B45-9B9C-EE470E7951A7}" presName="childNode" presStyleLbl="node1" presStyleIdx="4" presStyleCnt="6">
        <dgm:presLayoutVars>
          <dgm:bulletEnabled val="1"/>
        </dgm:presLayoutVars>
      </dgm:prSet>
      <dgm:spPr/>
      <dgm:t>
        <a:bodyPr/>
        <a:lstStyle/>
        <a:p>
          <a:endParaRPr lang="zh-CN" altLang="en-US"/>
        </a:p>
      </dgm:t>
    </dgm:pt>
    <dgm:pt modelId="{CF58D8D3-82C5-41E8-9D1D-E02DF9BFA45C}" type="pres">
      <dgm:prSet presAssocID="{AD395DEF-AB53-4B45-9B9C-EE470E7951A7}" presName="aSpace2" presStyleCnt="0"/>
      <dgm:spPr/>
    </dgm:pt>
    <dgm:pt modelId="{459865E7-D0BD-481F-A190-F277B76471ED}" type="pres">
      <dgm:prSet presAssocID="{C68AFF3B-735B-4DAF-B676-816174A32BCA}" presName="childNode" presStyleLbl="node1" presStyleIdx="5" presStyleCnt="6">
        <dgm:presLayoutVars>
          <dgm:bulletEnabled val="1"/>
        </dgm:presLayoutVars>
      </dgm:prSet>
      <dgm:spPr/>
      <dgm:t>
        <a:bodyPr/>
        <a:lstStyle/>
        <a:p>
          <a:endParaRPr lang="zh-CN" altLang="en-US"/>
        </a:p>
      </dgm:t>
    </dgm:pt>
  </dgm:ptLst>
  <dgm:cxnLst>
    <dgm:cxn modelId="{9B4B1026-1566-4AD0-A08A-8ED7BC3A8848}" type="presOf" srcId="{1A25C213-B6B7-4F6A-979F-D77FD51AB2EB}" destId="{D7C71B89-A71A-4FF1-8394-DBC4603E0E36}" srcOrd="0" destOrd="0" presId="urn:microsoft.com/office/officeart/2005/8/layout/lProcess2"/>
    <dgm:cxn modelId="{B1B02AB8-70B9-411A-B74B-560E92D8E9F7}" type="presOf" srcId="{C68AFF3B-735B-4DAF-B676-816174A32BCA}" destId="{459865E7-D0BD-481F-A190-F277B76471ED}" srcOrd="0" destOrd="0" presId="urn:microsoft.com/office/officeart/2005/8/layout/lProcess2"/>
    <dgm:cxn modelId="{905F1534-5DFE-4935-823E-DDC5BB11AE8C}" type="presOf" srcId="{1A25C213-B6B7-4F6A-979F-D77FD51AB2EB}" destId="{12A268A1-F3FF-4F73-9951-D75068F16D0C}" srcOrd="1" destOrd="0" presId="urn:microsoft.com/office/officeart/2005/8/layout/lProcess2"/>
    <dgm:cxn modelId="{EA7839F0-5580-427F-8C77-9A9F322E2C63}" type="presOf" srcId="{E82593DD-115A-41C5-8005-8EC633D2284F}" destId="{E7ACC23E-E57F-47A2-AA18-BDE83480C6C0}" srcOrd="1" destOrd="0" presId="urn:microsoft.com/office/officeart/2005/8/layout/lProcess2"/>
    <dgm:cxn modelId="{FC305580-AC62-40B9-BC83-583D5E6A6FEA}" srcId="{1A25C213-B6B7-4F6A-979F-D77FD51AB2EB}" destId="{BDC9E509-B091-4278-B8F1-A578885F2B16}" srcOrd="0" destOrd="0" parTransId="{8FF1B995-C29F-404C-B90D-600D59C626A6}" sibTransId="{F137882A-113E-4D4C-87EF-AFECD29151D2}"/>
    <dgm:cxn modelId="{1BFD051F-7D82-4365-A103-D71DB0F44693}" srcId="{F3F1F853-66C4-44B6-BE0B-43D0ED0E7DA5}" destId="{E82593DD-115A-41C5-8005-8EC633D2284F}" srcOrd="2" destOrd="0" parTransId="{676A642C-84A6-45F0-9EAE-90FC9EF9C5E4}" sibTransId="{A8498B9A-61AA-48CA-A567-658D2BDD0883}"/>
    <dgm:cxn modelId="{B0E11DAB-DB93-47BA-8844-D2188DB04704}" srcId="{F3F1F853-66C4-44B6-BE0B-43D0ED0E7DA5}" destId="{1A25C213-B6B7-4F6A-979F-D77FD51AB2EB}" srcOrd="0" destOrd="0" parTransId="{1821CF86-866E-4712-915E-457A3A6EA9FB}" sibTransId="{C0B5BDA4-9FB7-4BE8-ADF8-27D4AE630C87}"/>
    <dgm:cxn modelId="{87B53F9B-76B4-4457-AAE7-6B207E0B16EB}" type="presOf" srcId="{B4638C87-F01E-4C9D-825E-B129A98A384F}" destId="{9AA321A7-F849-41D8-BA84-DA1ABC0CDD2A}" srcOrd="0" destOrd="0" presId="urn:microsoft.com/office/officeart/2005/8/layout/lProcess2"/>
    <dgm:cxn modelId="{0F80760A-0DDD-4721-8A2E-2AB39E735096}" srcId="{1A25C213-B6B7-4F6A-979F-D77FD51AB2EB}" destId="{D4DEC542-C7DA-4D31-B4DF-85A005A9211B}" srcOrd="1" destOrd="0" parTransId="{4EE18C49-CB61-4AB6-9FFD-8D738818FC9D}" sibTransId="{1192E994-432B-49EF-B515-FF4FD3CC27C6}"/>
    <dgm:cxn modelId="{9FD070C7-FD76-4DB4-9F77-20CAB641AC18}" type="presOf" srcId="{F3F1F853-66C4-44B6-BE0B-43D0ED0E7DA5}" destId="{7CC6285F-7C23-49CC-B662-DCCEBFDBDF9F}" srcOrd="0" destOrd="0" presId="urn:microsoft.com/office/officeart/2005/8/layout/lProcess2"/>
    <dgm:cxn modelId="{16BB7B47-BBD3-4610-AF32-C17F5FC896CC}" type="presOf" srcId="{AD395DEF-AB53-4B45-9B9C-EE470E7951A7}" destId="{AFEC9857-2590-4E99-867C-9E27DE83F085}" srcOrd="0" destOrd="0" presId="urn:microsoft.com/office/officeart/2005/8/layout/lProcess2"/>
    <dgm:cxn modelId="{9F45375E-D159-4A38-9EB7-A42E07FE5237}" srcId="{7754B102-1CEF-4ECA-A200-11A46ED4562D}" destId="{15D4FF73-B135-4BF1-A16F-B2F60BDD3CB2}" srcOrd="0" destOrd="0" parTransId="{4468A681-9498-4B07-ACA1-DB3D32F022D6}" sibTransId="{85BF7979-3674-45F6-BBC3-4AB61D79C567}"/>
    <dgm:cxn modelId="{16066DE9-C8CE-459E-B679-9397C9240887}" type="presOf" srcId="{E82593DD-115A-41C5-8005-8EC633D2284F}" destId="{9ACAAA2D-FBD7-4794-BFE2-EF1DC06586F8}" srcOrd="0" destOrd="0" presId="urn:microsoft.com/office/officeart/2005/8/layout/lProcess2"/>
    <dgm:cxn modelId="{3E27E02F-D47D-49D1-92B1-FD11CF43D52E}" type="presOf" srcId="{7754B102-1CEF-4ECA-A200-11A46ED4562D}" destId="{CD7AF7B3-FF7F-4C1A-B954-1EB57B909E87}" srcOrd="1" destOrd="0" presId="urn:microsoft.com/office/officeart/2005/8/layout/lProcess2"/>
    <dgm:cxn modelId="{3C80B836-0A52-4437-941F-0C73A0046632}" srcId="{F3F1F853-66C4-44B6-BE0B-43D0ED0E7DA5}" destId="{7754B102-1CEF-4ECA-A200-11A46ED4562D}" srcOrd="1" destOrd="0" parTransId="{3331710E-15AC-44D0-AA80-9172AD89B602}" sibTransId="{BE5CCDD2-416F-4B74-A099-21592A2DCBF1}"/>
    <dgm:cxn modelId="{0BDA0946-FCB9-4D7B-B016-B7DC01AD17B8}" type="presOf" srcId="{15D4FF73-B135-4BF1-A16F-B2F60BDD3CB2}" destId="{2BB48EFC-7627-4C6D-AC9B-8E5C3376B1A0}" srcOrd="0" destOrd="0" presId="urn:microsoft.com/office/officeart/2005/8/layout/lProcess2"/>
    <dgm:cxn modelId="{F6733DD0-6830-48FA-9CA4-3D18D8961721}" type="presOf" srcId="{BDC9E509-B091-4278-B8F1-A578885F2B16}" destId="{90A4CA6A-7F41-4BD9-B7DA-A615F36C77EE}" srcOrd="0" destOrd="0" presId="urn:microsoft.com/office/officeart/2005/8/layout/lProcess2"/>
    <dgm:cxn modelId="{4CB8FBC8-4866-4CF7-A441-C0EC35F3F18F}" type="presOf" srcId="{D4DEC542-C7DA-4D31-B4DF-85A005A9211B}" destId="{E50CC94D-B843-4A31-ADC6-B4A2381A383D}" srcOrd="0" destOrd="0" presId="urn:microsoft.com/office/officeart/2005/8/layout/lProcess2"/>
    <dgm:cxn modelId="{6F6ECB68-7E2F-4490-92B3-83AEDAB145E0}" srcId="{E82593DD-115A-41C5-8005-8EC633D2284F}" destId="{AD395DEF-AB53-4B45-9B9C-EE470E7951A7}" srcOrd="0" destOrd="0" parTransId="{92BE4376-CFBC-4E03-A277-8B1D3FED1656}" sibTransId="{D35F3F15-8F51-4BBF-8FC9-CF09874C629E}"/>
    <dgm:cxn modelId="{7195EB82-E85D-4A11-927D-D3C925CA44CC}" type="presOf" srcId="{7754B102-1CEF-4ECA-A200-11A46ED4562D}" destId="{283EE553-DED3-4320-8D80-9871A934277C}" srcOrd="0" destOrd="0" presId="urn:microsoft.com/office/officeart/2005/8/layout/lProcess2"/>
    <dgm:cxn modelId="{37CC7997-7B29-42A9-A60C-53168D29E489}" srcId="{7754B102-1CEF-4ECA-A200-11A46ED4562D}" destId="{B4638C87-F01E-4C9D-825E-B129A98A384F}" srcOrd="1" destOrd="0" parTransId="{892CF39F-87B3-4720-9348-ADD417915A8A}" sibTransId="{B1604419-BDFC-49CE-90AD-8E458D6AB340}"/>
    <dgm:cxn modelId="{FC24795E-00C4-4B5F-945F-3E3CAF7A4DB2}" srcId="{E82593DD-115A-41C5-8005-8EC633D2284F}" destId="{C68AFF3B-735B-4DAF-B676-816174A32BCA}" srcOrd="1" destOrd="0" parTransId="{5E528998-156B-4F21-873C-DA3969EE503C}" sibTransId="{34C4A22B-3414-44D6-9000-D08944B8096B}"/>
    <dgm:cxn modelId="{2FCA3EC7-DA53-4E58-B6ED-7301B2534391}" type="presParOf" srcId="{7CC6285F-7C23-49CC-B662-DCCEBFDBDF9F}" destId="{7883042D-8593-4A5C-BD4A-2D914317F40C}" srcOrd="0" destOrd="0" presId="urn:microsoft.com/office/officeart/2005/8/layout/lProcess2"/>
    <dgm:cxn modelId="{7CBF6F49-BD6D-44CC-BFA5-F21888A42CCB}" type="presParOf" srcId="{7883042D-8593-4A5C-BD4A-2D914317F40C}" destId="{D7C71B89-A71A-4FF1-8394-DBC4603E0E36}" srcOrd="0" destOrd="0" presId="urn:microsoft.com/office/officeart/2005/8/layout/lProcess2"/>
    <dgm:cxn modelId="{E10953F5-8630-42E7-BC8B-90412BE51370}" type="presParOf" srcId="{7883042D-8593-4A5C-BD4A-2D914317F40C}" destId="{12A268A1-F3FF-4F73-9951-D75068F16D0C}" srcOrd="1" destOrd="0" presId="urn:microsoft.com/office/officeart/2005/8/layout/lProcess2"/>
    <dgm:cxn modelId="{940272A0-2541-4EA5-805B-3A20B9F93849}" type="presParOf" srcId="{7883042D-8593-4A5C-BD4A-2D914317F40C}" destId="{817A65C4-A3B3-4E26-94C8-CF312F0AF162}" srcOrd="2" destOrd="0" presId="urn:microsoft.com/office/officeart/2005/8/layout/lProcess2"/>
    <dgm:cxn modelId="{0AD0C7C3-2948-46AB-95F1-0E8D2B1C3DFF}" type="presParOf" srcId="{817A65C4-A3B3-4E26-94C8-CF312F0AF162}" destId="{0835F80D-4F24-4E1D-B4EA-CF1166411726}" srcOrd="0" destOrd="0" presId="urn:microsoft.com/office/officeart/2005/8/layout/lProcess2"/>
    <dgm:cxn modelId="{F6AEDCAC-D515-4586-9549-3FC6C40339D6}" type="presParOf" srcId="{0835F80D-4F24-4E1D-B4EA-CF1166411726}" destId="{90A4CA6A-7F41-4BD9-B7DA-A615F36C77EE}" srcOrd="0" destOrd="0" presId="urn:microsoft.com/office/officeart/2005/8/layout/lProcess2"/>
    <dgm:cxn modelId="{DDD69809-D19B-4350-9D11-0360B601F6CA}" type="presParOf" srcId="{0835F80D-4F24-4E1D-B4EA-CF1166411726}" destId="{BE48AA7C-92B9-4DBF-8575-D86E29B5159E}" srcOrd="1" destOrd="0" presId="urn:microsoft.com/office/officeart/2005/8/layout/lProcess2"/>
    <dgm:cxn modelId="{A3052FE7-C3BB-4C80-A0C8-D2C53556F234}" type="presParOf" srcId="{0835F80D-4F24-4E1D-B4EA-CF1166411726}" destId="{E50CC94D-B843-4A31-ADC6-B4A2381A383D}" srcOrd="2" destOrd="0" presId="urn:microsoft.com/office/officeart/2005/8/layout/lProcess2"/>
    <dgm:cxn modelId="{4E1A8BEE-4922-4A25-918F-4C030A7517C2}" type="presParOf" srcId="{7CC6285F-7C23-49CC-B662-DCCEBFDBDF9F}" destId="{71B97261-4885-4767-8BE8-E2B45AB7BABC}" srcOrd="1" destOrd="0" presId="urn:microsoft.com/office/officeart/2005/8/layout/lProcess2"/>
    <dgm:cxn modelId="{7540C1E2-F6CF-4ACE-A0F3-261C890D3826}" type="presParOf" srcId="{7CC6285F-7C23-49CC-B662-DCCEBFDBDF9F}" destId="{AA4E3305-03D8-4A86-9E5D-478AE2FED0AE}" srcOrd="2" destOrd="0" presId="urn:microsoft.com/office/officeart/2005/8/layout/lProcess2"/>
    <dgm:cxn modelId="{6038F0DD-AFA2-4F7D-9C1F-3C9362672ED2}" type="presParOf" srcId="{AA4E3305-03D8-4A86-9E5D-478AE2FED0AE}" destId="{283EE553-DED3-4320-8D80-9871A934277C}" srcOrd="0" destOrd="0" presId="urn:microsoft.com/office/officeart/2005/8/layout/lProcess2"/>
    <dgm:cxn modelId="{ACFF6E89-46FF-4F32-805F-8CBF854A9CD0}" type="presParOf" srcId="{AA4E3305-03D8-4A86-9E5D-478AE2FED0AE}" destId="{CD7AF7B3-FF7F-4C1A-B954-1EB57B909E87}" srcOrd="1" destOrd="0" presId="urn:microsoft.com/office/officeart/2005/8/layout/lProcess2"/>
    <dgm:cxn modelId="{F22FC393-81DF-41A5-A046-18FDD556EC98}" type="presParOf" srcId="{AA4E3305-03D8-4A86-9E5D-478AE2FED0AE}" destId="{A6C130D0-4D8A-4A59-B896-0A5EB17241EE}" srcOrd="2" destOrd="0" presId="urn:microsoft.com/office/officeart/2005/8/layout/lProcess2"/>
    <dgm:cxn modelId="{E8AFC060-23EB-4D8B-8DC8-022F208C992E}" type="presParOf" srcId="{A6C130D0-4D8A-4A59-B896-0A5EB17241EE}" destId="{AF86C6EA-7694-4F08-9A36-ADCFA51B6DED}" srcOrd="0" destOrd="0" presId="urn:microsoft.com/office/officeart/2005/8/layout/lProcess2"/>
    <dgm:cxn modelId="{0759355B-7836-445E-B2AF-1CA95992B3F8}" type="presParOf" srcId="{AF86C6EA-7694-4F08-9A36-ADCFA51B6DED}" destId="{2BB48EFC-7627-4C6D-AC9B-8E5C3376B1A0}" srcOrd="0" destOrd="0" presId="urn:microsoft.com/office/officeart/2005/8/layout/lProcess2"/>
    <dgm:cxn modelId="{29B1C687-EED2-46FF-A438-755592EE6B8B}" type="presParOf" srcId="{AF86C6EA-7694-4F08-9A36-ADCFA51B6DED}" destId="{B2A9E027-9AF9-4538-ACBA-D1FC2321886D}" srcOrd="1" destOrd="0" presId="urn:microsoft.com/office/officeart/2005/8/layout/lProcess2"/>
    <dgm:cxn modelId="{F2A67133-B336-4625-A787-0934D4ABB376}" type="presParOf" srcId="{AF86C6EA-7694-4F08-9A36-ADCFA51B6DED}" destId="{9AA321A7-F849-41D8-BA84-DA1ABC0CDD2A}" srcOrd="2" destOrd="0" presId="urn:microsoft.com/office/officeart/2005/8/layout/lProcess2"/>
    <dgm:cxn modelId="{D376462E-7126-473D-86C5-BB808C6E5FD0}" type="presParOf" srcId="{7CC6285F-7C23-49CC-B662-DCCEBFDBDF9F}" destId="{92B044A8-9823-4F7D-926E-14555D4DD4C4}" srcOrd="3" destOrd="0" presId="urn:microsoft.com/office/officeart/2005/8/layout/lProcess2"/>
    <dgm:cxn modelId="{861523CF-77A0-4BDC-9864-F91464F546F5}" type="presParOf" srcId="{7CC6285F-7C23-49CC-B662-DCCEBFDBDF9F}" destId="{36A07674-989B-4444-BC59-639CA4F34701}" srcOrd="4" destOrd="0" presId="urn:microsoft.com/office/officeart/2005/8/layout/lProcess2"/>
    <dgm:cxn modelId="{5DA4B2CD-0534-44C9-B778-0D4A128E16F6}" type="presParOf" srcId="{36A07674-989B-4444-BC59-639CA4F34701}" destId="{9ACAAA2D-FBD7-4794-BFE2-EF1DC06586F8}" srcOrd="0" destOrd="0" presId="urn:microsoft.com/office/officeart/2005/8/layout/lProcess2"/>
    <dgm:cxn modelId="{39700A0B-3FCD-48FF-A0CD-108691404BEE}" type="presParOf" srcId="{36A07674-989B-4444-BC59-639CA4F34701}" destId="{E7ACC23E-E57F-47A2-AA18-BDE83480C6C0}" srcOrd="1" destOrd="0" presId="urn:microsoft.com/office/officeart/2005/8/layout/lProcess2"/>
    <dgm:cxn modelId="{2B3B1A97-AAB9-4743-8538-AFA25D6D4BDF}" type="presParOf" srcId="{36A07674-989B-4444-BC59-639CA4F34701}" destId="{BA4751A3-6EA5-4356-B516-2B84B8436DB6}" srcOrd="2" destOrd="0" presId="urn:microsoft.com/office/officeart/2005/8/layout/lProcess2"/>
    <dgm:cxn modelId="{0D3436EB-8C93-4DA3-8642-1416497EB0BB}" type="presParOf" srcId="{BA4751A3-6EA5-4356-B516-2B84B8436DB6}" destId="{EA40D71C-4361-42AF-BA2D-1C75E0B93A35}" srcOrd="0" destOrd="0" presId="urn:microsoft.com/office/officeart/2005/8/layout/lProcess2"/>
    <dgm:cxn modelId="{D9CB68CD-B5D5-4BBF-953A-951BEE348FB6}" type="presParOf" srcId="{EA40D71C-4361-42AF-BA2D-1C75E0B93A35}" destId="{AFEC9857-2590-4E99-867C-9E27DE83F085}" srcOrd="0" destOrd="0" presId="urn:microsoft.com/office/officeart/2005/8/layout/lProcess2"/>
    <dgm:cxn modelId="{8750D420-B56E-47D9-8202-DAD15208EFBC}" type="presParOf" srcId="{EA40D71C-4361-42AF-BA2D-1C75E0B93A35}" destId="{CF58D8D3-82C5-41E8-9D1D-E02DF9BFA45C}" srcOrd="1" destOrd="0" presId="urn:microsoft.com/office/officeart/2005/8/layout/lProcess2"/>
    <dgm:cxn modelId="{4F56D952-8062-41A9-88FD-5F5C50C079E7}" type="presParOf" srcId="{EA40D71C-4361-42AF-BA2D-1C75E0B93A35}" destId="{459865E7-D0BD-481F-A190-F277B76471ED}"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D9178AA-721B-4401-9BB7-BD5D01779C83}" type="doc">
      <dgm:prSet loTypeId="urn:microsoft.com/office/officeart/2005/8/layout/default#4" loCatId="list" qsTypeId="urn:microsoft.com/office/officeart/2005/8/quickstyle/3d1#20" qsCatId="3D" csTypeId="urn:microsoft.com/office/officeart/2005/8/colors/accent1_2#26" csCatId="accent1" phldr="1"/>
      <dgm:spPr/>
      <dgm:t>
        <a:bodyPr/>
        <a:lstStyle/>
        <a:p>
          <a:endParaRPr lang="zh-CN" altLang="en-US"/>
        </a:p>
      </dgm:t>
    </dgm:pt>
    <dgm:pt modelId="{62DA7493-2F09-46C1-B6F5-B70385878F16}">
      <dgm:prSet phldrT="[文本]" custT="1"/>
      <dgm:spPr/>
      <dgm:t>
        <a:bodyPr/>
        <a:lstStyle/>
        <a:p>
          <a:r>
            <a:rPr lang="zh-CN" altLang="en-US" sz="4000" dirty="0" smtClean="0">
              <a:latin typeface="方正粗黑宋简体" panose="02000000000000000000" pitchFamily="2" charset="-122"/>
              <a:ea typeface="方正粗黑宋简体" panose="02000000000000000000" pitchFamily="2" charset="-122"/>
            </a:rPr>
            <a:t>互相帮助</a:t>
          </a:r>
          <a:endParaRPr lang="zh-CN" altLang="en-US" sz="4000" dirty="0">
            <a:latin typeface="方正粗黑宋简体" panose="02000000000000000000" pitchFamily="2" charset="-122"/>
            <a:ea typeface="方正粗黑宋简体" panose="02000000000000000000" pitchFamily="2" charset="-122"/>
          </a:endParaRPr>
        </a:p>
      </dgm:t>
    </dgm:pt>
    <dgm:pt modelId="{9EDB3B64-EAAD-42E4-9FD8-CD94827815FA}" type="parTrans" cxnId="{14BE4ED9-11A8-44B1-B0F2-23273BE7AFC5}">
      <dgm:prSet/>
      <dgm:spPr/>
      <dgm:t>
        <a:bodyPr/>
        <a:lstStyle/>
        <a:p>
          <a:endParaRPr lang="zh-CN" altLang="en-US"/>
        </a:p>
      </dgm:t>
    </dgm:pt>
    <dgm:pt modelId="{29D14282-87C9-4AEB-9D37-64CC9B2B04BF}" type="sibTrans" cxnId="{14BE4ED9-11A8-44B1-B0F2-23273BE7AFC5}">
      <dgm:prSet/>
      <dgm:spPr/>
      <dgm:t>
        <a:bodyPr/>
        <a:lstStyle/>
        <a:p>
          <a:endParaRPr lang="zh-CN" altLang="en-US"/>
        </a:p>
      </dgm:t>
    </dgm:pt>
    <dgm:pt modelId="{B4EF0AF0-D288-4753-89AB-AD4D5E41D57D}">
      <dgm:prSet custT="1"/>
      <dgm:spPr/>
      <dgm:t>
        <a:bodyPr/>
        <a:lstStyle/>
        <a:p>
          <a:r>
            <a:rPr lang="zh-CN" altLang="en-US" sz="4000" dirty="0" smtClean="0">
              <a:latin typeface="方正粗黑宋简体" panose="02000000000000000000" pitchFamily="2" charset="-122"/>
              <a:ea typeface="方正粗黑宋简体" panose="02000000000000000000" pitchFamily="2" charset="-122"/>
            </a:rPr>
            <a:t>统一沟通</a:t>
          </a:r>
          <a:endParaRPr lang="en-US" altLang="zh-CN" sz="4000" dirty="0" smtClean="0">
            <a:latin typeface="方正粗黑宋简体" panose="02000000000000000000" pitchFamily="2" charset="-122"/>
            <a:ea typeface="方正粗黑宋简体" panose="02000000000000000000" pitchFamily="2" charset="-122"/>
          </a:endParaRPr>
        </a:p>
      </dgm:t>
    </dgm:pt>
    <dgm:pt modelId="{201B1856-CE08-4CA5-84A8-8C19E76C051F}" type="parTrans" cxnId="{58AE2DC0-7842-4FCE-9F49-0E08D3CE25DC}">
      <dgm:prSet/>
      <dgm:spPr/>
      <dgm:t>
        <a:bodyPr/>
        <a:lstStyle/>
        <a:p>
          <a:endParaRPr lang="zh-CN" altLang="en-US"/>
        </a:p>
      </dgm:t>
    </dgm:pt>
    <dgm:pt modelId="{8DCADF2F-2C10-4F4A-8D6E-DCC1806FB9FF}" type="sibTrans" cxnId="{58AE2DC0-7842-4FCE-9F49-0E08D3CE25DC}">
      <dgm:prSet/>
      <dgm:spPr/>
      <dgm:t>
        <a:bodyPr/>
        <a:lstStyle/>
        <a:p>
          <a:endParaRPr lang="zh-CN" altLang="en-US"/>
        </a:p>
      </dgm:t>
    </dgm:pt>
    <dgm:pt modelId="{10F6BC9A-E9A2-4C3F-962E-D8037EC84DA7}">
      <dgm:prSet custT="1"/>
      <dgm:spPr/>
      <dgm:t>
        <a:bodyPr/>
        <a:lstStyle/>
        <a:p>
          <a:r>
            <a:rPr lang="zh-CN" altLang="en-US" sz="4000" dirty="0" smtClean="0">
              <a:latin typeface="方正粗黑宋简体" panose="02000000000000000000" pitchFamily="2" charset="-122"/>
              <a:ea typeface="方正粗黑宋简体" panose="02000000000000000000" pitchFamily="2" charset="-122"/>
            </a:rPr>
            <a:t>互相督促</a:t>
          </a:r>
          <a:endParaRPr lang="en-US" altLang="zh-CN" sz="4000" dirty="0" smtClean="0">
            <a:latin typeface="方正粗黑宋简体" panose="02000000000000000000" pitchFamily="2" charset="-122"/>
            <a:ea typeface="方正粗黑宋简体" panose="02000000000000000000" pitchFamily="2" charset="-122"/>
          </a:endParaRPr>
        </a:p>
      </dgm:t>
    </dgm:pt>
    <dgm:pt modelId="{07DAF6A1-79E2-4B02-979A-5B8C639F4846}" type="parTrans" cxnId="{934C535F-A719-4134-A6BA-499A328E3463}">
      <dgm:prSet/>
      <dgm:spPr/>
      <dgm:t>
        <a:bodyPr/>
        <a:lstStyle/>
        <a:p>
          <a:endParaRPr lang="zh-CN" altLang="en-US"/>
        </a:p>
      </dgm:t>
    </dgm:pt>
    <dgm:pt modelId="{DDDC758E-64F5-446D-BC27-0A8235A123DA}" type="sibTrans" cxnId="{934C535F-A719-4134-A6BA-499A328E3463}">
      <dgm:prSet/>
      <dgm:spPr/>
      <dgm:t>
        <a:bodyPr/>
        <a:lstStyle/>
        <a:p>
          <a:endParaRPr lang="zh-CN" altLang="en-US"/>
        </a:p>
      </dgm:t>
    </dgm:pt>
    <dgm:pt modelId="{55DD748A-25EC-40CD-80FB-ABEF14C08040}">
      <dgm:prSet custT="1"/>
      <dgm:spPr/>
      <dgm:t>
        <a:bodyPr/>
        <a:lstStyle/>
        <a:p>
          <a:r>
            <a:rPr lang="zh-CN" altLang="en-US" sz="4000" dirty="0" smtClean="0">
              <a:latin typeface="方正粗黑宋简体" panose="02000000000000000000" pitchFamily="2" charset="-122"/>
              <a:ea typeface="方正粗黑宋简体" panose="02000000000000000000" pitchFamily="2" charset="-122"/>
            </a:rPr>
            <a:t>减导师负担</a:t>
          </a:r>
          <a:endParaRPr lang="en-US" altLang="zh-CN" sz="4000" dirty="0" smtClean="0">
            <a:latin typeface="方正粗黑宋简体" panose="02000000000000000000" pitchFamily="2" charset="-122"/>
            <a:ea typeface="方正粗黑宋简体" panose="02000000000000000000" pitchFamily="2" charset="-122"/>
          </a:endParaRPr>
        </a:p>
      </dgm:t>
    </dgm:pt>
    <dgm:pt modelId="{9730AF51-EE6D-4B95-AAC6-DBC614F1064D}" type="parTrans" cxnId="{76E4E077-AC8F-4669-9934-04CDF1729BFF}">
      <dgm:prSet/>
      <dgm:spPr/>
      <dgm:t>
        <a:bodyPr/>
        <a:lstStyle/>
        <a:p>
          <a:endParaRPr lang="zh-CN" altLang="en-US"/>
        </a:p>
      </dgm:t>
    </dgm:pt>
    <dgm:pt modelId="{7F21B88B-2D52-4194-B21A-E96C97A288DC}" type="sibTrans" cxnId="{76E4E077-AC8F-4669-9934-04CDF1729BFF}">
      <dgm:prSet/>
      <dgm:spPr/>
      <dgm:t>
        <a:bodyPr/>
        <a:lstStyle/>
        <a:p>
          <a:endParaRPr lang="zh-CN" altLang="en-US"/>
        </a:p>
      </dgm:t>
    </dgm:pt>
    <dgm:pt modelId="{84A31DD6-6FE1-495A-A591-05384603ECE4}" type="pres">
      <dgm:prSet presAssocID="{0D9178AA-721B-4401-9BB7-BD5D01779C83}" presName="diagram" presStyleCnt="0">
        <dgm:presLayoutVars>
          <dgm:dir/>
          <dgm:resizeHandles val="exact"/>
        </dgm:presLayoutVars>
      </dgm:prSet>
      <dgm:spPr/>
      <dgm:t>
        <a:bodyPr/>
        <a:lstStyle/>
        <a:p>
          <a:endParaRPr lang="zh-CN" altLang="en-US"/>
        </a:p>
      </dgm:t>
    </dgm:pt>
    <dgm:pt modelId="{5B2401F6-3E4E-4FE2-9047-14CBA2DC2206}" type="pres">
      <dgm:prSet presAssocID="{62DA7493-2F09-46C1-B6F5-B70385878F16}" presName="node" presStyleLbl="node1" presStyleIdx="0" presStyleCnt="4">
        <dgm:presLayoutVars>
          <dgm:bulletEnabled val="1"/>
        </dgm:presLayoutVars>
      </dgm:prSet>
      <dgm:spPr/>
      <dgm:t>
        <a:bodyPr/>
        <a:lstStyle/>
        <a:p>
          <a:endParaRPr lang="zh-CN" altLang="en-US"/>
        </a:p>
      </dgm:t>
    </dgm:pt>
    <dgm:pt modelId="{E236D57E-98FD-4250-AABC-025AF07DDA03}" type="pres">
      <dgm:prSet presAssocID="{29D14282-87C9-4AEB-9D37-64CC9B2B04BF}" presName="sibTrans" presStyleCnt="0"/>
      <dgm:spPr/>
    </dgm:pt>
    <dgm:pt modelId="{3FB9BD43-0D4A-4F00-88FA-F29D0C19B167}" type="pres">
      <dgm:prSet presAssocID="{B4EF0AF0-D288-4753-89AB-AD4D5E41D57D}" presName="node" presStyleLbl="node1" presStyleIdx="1" presStyleCnt="4">
        <dgm:presLayoutVars>
          <dgm:bulletEnabled val="1"/>
        </dgm:presLayoutVars>
      </dgm:prSet>
      <dgm:spPr/>
      <dgm:t>
        <a:bodyPr/>
        <a:lstStyle/>
        <a:p>
          <a:endParaRPr lang="zh-CN" altLang="en-US"/>
        </a:p>
      </dgm:t>
    </dgm:pt>
    <dgm:pt modelId="{B117421F-248F-4582-B64B-95A99137E753}" type="pres">
      <dgm:prSet presAssocID="{8DCADF2F-2C10-4F4A-8D6E-DCC1806FB9FF}" presName="sibTrans" presStyleCnt="0"/>
      <dgm:spPr/>
    </dgm:pt>
    <dgm:pt modelId="{0E0A8354-7AB7-47DF-8160-3EB7CE8710D2}" type="pres">
      <dgm:prSet presAssocID="{10F6BC9A-E9A2-4C3F-962E-D8037EC84DA7}" presName="node" presStyleLbl="node1" presStyleIdx="2" presStyleCnt="4">
        <dgm:presLayoutVars>
          <dgm:bulletEnabled val="1"/>
        </dgm:presLayoutVars>
      </dgm:prSet>
      <dgm:spPr/>
      <dgm:t>
        <a:bodyPr/>
        <a:lstStyle/>
        <a:p>
          <a:endParaRPr lang="zh-CN" altLang="en-US"/>
        </a:p>
      </dgm:t>
    </dgm:pt>
    <dgm:pt modelId="{30023E7C-208C-42D4-92DD-B1DEFA65BEB2}" type="pres">
      <dgm:prSet presAssocID="{DDDC758E-64F5-446D-BC27-0A8235A123DA}" presName="sibTrans" presStyleCnt="0"/>
      <dgm:spPr/>
    </dgm:pt>
    <dgm:pt modelId="{D960098B-0325-4170-8D8B-AB51C37CB52B}" type="pres">
      <dgm:prSet presAssocID="{55DD748A-25EC-40CD-80FB-ABEF14C08040}" presName="node" presStyleLbl="node1" presStyleIdx="3" presStyleCnt="4">
        <dgm:presLayoutVars>
          <dgm:bulletEnabled val="1"/>
        </dgm:presLayoutVars>
      </dgm:prSet>
      <dgm:spPr/>
      <dgm:t>
        <a:bodyPr/>
        <a:lstStyle/>
        <a:p>
          <a:endParaRPr lang="zh-CN" altLang="en-US"/>
        </a:p>
      </dgm:t>
    </dgm:pt>
  </dgm:ptLst>
  <dgm:cxnLst>
    <dgm:cxn modelId="{54EAF5A2-78B5-489F-90CB-31F1930493C6}" type="presOf" srcId="{62DA7493-2F09-46C1-B6F5-B70385878F16}" destId="{5B2401F6-3E4E-4FE2-9047-14CBA2DC2206}" srcOrd="0" destOrd="0" presId="urn:microsoft.com/office/officeart/2005/8/layout/default#4"/>
    <dgm:cxn modelId="{76E4E077-AC8F-4669-9934-04CDF1729BFF}" srcId="{0D9178AA-721B-4401-9BB7-BD5D01779C83}" destId="{55DD748A-25EC-40CD-80FB-ABEF14C08040}" srcOrd="3" destOrd="0" parTransId="{9730AF51-EE6D-4B95-AAC6-DBC614F1064D}" sibTransId="{7F21B88B-2D52-4194-B21A-E96C97A288DC}"/>
    <dgm:cxn modelId="{58AE2DC0-7842-4FCE-9F49-0E08D3CE25DC}" srcId="{0D9178AA-721B-4401-9BB7-BD5D01779C83}" destId="{B4EF0AF0-D288-4753-89AB-AD4D5E41D57D}" srcOrd="1" destOrd="0" parTransId="{201B1856-CE08-4CA5-84A8-8C19E76C051F}" sibTransId="{8DCADF2F-2C10-4F4A-8D6E-DCC1806FB9FF}"/>
    <dgm:cxn modelId="{41EA4799-B099-4E84-A3F8-A5889667C1CC}" type="presOf" srcId="{10F6BC9A-E9A2-4C3F-962E-D8037EC84DA7}" destId="{0E0A8354-7AB7-47DF-8160-3EB7CE8710D2}" srcOrd="0" destOrd="0" presId="urn:microsoft.com/office/officeart/2005/8/layout/default#4"/>
    <dgm:cxn modelId="{B8714DF9-02A5-4ADD-BD4B-EB89358EC9EE}" type="presOf" srcId="{0D9178AA-721B-4401-9BB7-BD5D01779C83}" destId="{84A31DD6-6FE1-495A-A591-05384603ECE4}" srcOrd="0" destOrd="0" presId="urn:microsoft.com/office/officeart/2005/8/layout/default#4"/>
    <dgm:cxn modelId="{14BE4ED9-11A8-44B1-B0F2-23273BE7AFC5}" srcId="{0D9178AA-721B-4401-9BB7-BD5D01779C83}" destId="{62DA7493-2F09-46C1-B6F5-B70385878F16}" srcOrd="0" destOrd="0" parTransId="{9EDB3B64-EAAD-42E4-9FD8-CD94827815FA}" sibTransId="{29D14282-87C9-4AEB-9D37-64CC9B2B04BF}"/>
    <dgm:cxn modelId="{28F2356A-30FC-40BD-80E8-766326A64E31}" type="presOf" srcId="{55DD748A-25EC-40CD-80FB-ABEF14C08040}" destId="{D960098B-0325-4170-8D8B-AB51C37CB52B}" srcOrd="0" destOrd="0" presId="urn:microsoft.com/office/officeart/2005/8/layout/default#4"/>
    <dgm:cxn modelId="{50C3EDD6-948F-44A6-A607-DDB30F2CB395}" type="presOf" srcId="{B4EF0AF0-D288-4753-89AB-AD4D5E41D57D}" destId="{3FB9BD43-0D4A-4F00-88FA-F29D0C19B167}" srcOrd="0" destOrd="0" presId="urn:microsoft.com/office/officeart/2005/8/layout/default#4"/>
    <dgm:cxn modelId="{934C535F-A719-4134-A6BA-499A328E3463}" srcId="{0D9178AA-721B-4401-9BB7-BD5D01779C83}" destId="{10F6BC9A-E9A2-4C3F-962E-D8037EC84DA7}" srcOrd="2" destOrd="0" parTransId="{07DAF6A1-79E2-4B02-979A-5B8C639F4846}" sibTransId="{DDDC758E-64F5-446D-BC27-0A8235A123DA}"/>
    <dgm:cxn modelId="{94308F1C-7E18-4F4E-8021-45C73859B318}" type="presParOf" srcId="{84A31DD6-6FE1-495A-A591-05384603ECE4}" destId="{5B2401F6-3E4E-4FE2-9047-14CBA2DC2206}" srcOrd="0" destOrd="0" presId="urn:microsoft.com/office/officeart/2005/8/layout/default#4"/>
    <dgm:cxn modelId="{0A57581E-0A67-479D-8376-E6E90287FAAC}" type="presParOf" srcId="{84A31DD6-6FE1-495A-A591-05384603ECE4}" destId="{E236D57E-98FD-4250-AABC-025AF07DDA03}" srcOrd="1" destOrd="0" presId="urn:microsoft.com/office/officeart/2005/8/layout/default#4"/>
    <dgm:cxn modelId="{FB924201-E6B3-411B-AF0A-A7575F329E28}" type="presParOf" srcId="{84A31DD6-6FE1-495A-A591-05384603ECE4}" destId="{3FB9BD43-0D4A-4F00-88FA-F29D0C19B167}" srcOrd="2" destOrd="0" presId="urn:microsoft.com/office/officeart/2005/8/layout/default#4"/>
    <dgm:cxn modelId="{BAF60078-8851-47AD-9C56-55F846F94345}" type="presParOf" srcId="{84A31DD6-6FE1-495A-A591-05384603ECE4}" destId="{B117421F-248F-4582-B64B-95A99137E753}" srcOrd="3" destOrd="0" presId="urn:microsoft.com/office/officeart/2005/8/layout/default#4"/>
    <dgm:cxn modelId="{98E19BCD-0A3D-43E9-8590-CCBDCE1AC867}" type="presParOf" srcId="{84A31DD6-6FE1-495A-A591-05384603ECE4}" destId="{0E0A8354-7AB7-47DF-8160-3EB7CE8710D2}" srcOrd="4" destOrd="0" presId="urn:microsoft.com/office/officeart/2005/8/layout/default#4"/>
    <dgm:cxn modelId="{65EE4AE8-2D3C-4479-9E41-61233A20EB1C}" type="presParOf" srcId="{84A31DD6-6FE1-495A-A591-05384603ECE4}" destId="{30023E7C-208C-42D4-92DD-B1DEFA65BEB2}" srcOrd="5" destOrd="0" presId="urn:microsoft.com/office/officeart/2005/8/layout/default#4"/>
    <dgm:cxn modelId="{B26E2230-25D4-441F-AE33-8D62D48C2810}" type="presParOf" srcId="{84A31DD6-6FE1-495A-A591-05384603ECE4}" destId="{D960098B-0325-4170-8D8B-AB51C37CB52B}" srcOrd="6"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D4C4D27-FAAD-4BC4-BEA1-AFCC85759096}" type="doc">
      <dgm:prSet loTypeId="urn:microsoft.com/office/officeart/2008/layout/VerticalCurvedList#4" loCatId="list" qsTypeId="urn:microsoft.com/office/officeart/2005/8/quickstyle/3d1#21" qsCatId="3D" csTypeId="urn:microsoft.com/office/officeart/2005/8/colors/accent1_2#27" csCatId="accent1" phldr="1"/>
      <dgm:spPr/>
      <dgm:t>
        <a:bodyPr/>
        <a:lstStyle/>
        <a:p>
          <a:endParaRPr lang="zh-CN" altLang="en-US"/>
        </a:p>
      </dgm:t>
    </dgm:pt>
    <dgm:pt modelId="{5CA5874E-C4F4-49B3-9978-963131BEFF23}">
      <dgm:prSet phldrT="[文本]"/>
      <dgm:spPr/>
      <dgm:t>
        <a:bodyPr/>
        <a:lstStyle/>
        <a:p>
          <a:pPr algn="l"/>
          <a:r>
            <a:rPr lang="zh-CN" altLang="en-US" b="1" dirty="0" smtClean="0">
              <a:latin typeface="方正粗黑宋简体" panose="02000000000000000000" pitchFamily="2" charset="-122"/>
              <a:ea typeface="方正粗黑宋简体" panose="02000000000000000000" pitchFamily="2" charset="-122"/>
            </a:rPr>
            <a:t>时间进度：根据研究生院时间倒推。</a:t>
          </a:r>
          <a:endParaRPr lang="zh-CN" altLang="en-US" b="1" dirty="0">
            <a:latin typeface="方正粗黑宋简体" panose="02000000000000000000" pitchFamily="2" charset="-122"/>
            <a:ea typeface="方正粗黑宋简体" panose="02000000000000000000" pitchFamily="2" charset="-122"/>
          </a:endParaRPr>
        </a:p>
      </dgm:t>
    </dgm:pt>
    <dgm:pt modelId="{140F2B11-045D-44AA-AC64-8A3997457155}" type="parTrans" cxnId="{6D619F77-0E61-4BDF-9B9D-B357A8971FB9}">
      <dgm:prSet/>
      <dgm:spPr/>
      <dgm:t>
        <a:bodyPr/>
        <a:lstStyle/>
        <a:p>
          <a:endParaRPr lang="zh-CN" altLang="en-US"/>
        </a:p>
      </dgm:t>
    </dgm:pt>
    <dgm:pt modelId="{5D32F2E3-B012-47D0-8A3F-51700020E1A1}" type="sibTrans" cxnId="{6D619F77-0E61-4BDF-9B9D-B357A8971FB9}">
      <dgm:prSet/>
      <dgm:spPr/>
      <dgm:t>
        <a:bodyPr/>
        <a:lstStyle/>
        <a:p>
          <a:endParaRPr lang="zh-CN" altLang="en-US"/>
        </a:p>
      </dgm:t>
    </dgm:pt>
    <dgm:pt modelId="{A148B4E0-A30B-4A36-B3F2-8DD478EF1D39}">
      <dgm:prSet/>
      <dgm:spPr/>
      <dgm:t>
        <a:bodyPr/>
        <a:lstStyle/>
        <a:p>
          <a:pPr algn="l"/>
          <a:r>
            <a:rPr lang="zh-CN" altLang="en-US" b="1" dirty="0" smtClean="0">
              <a:latin typeface="方正粗黑宋简体" panose="02000000000000000000" pitchFamily="2" charset="-122"/>
              <a:ea typeface="方正粗黑宋简体" panose="02000000000000000000" pitchFamily="2" charset="-122"/>
            </a:rPr>
            <a:t>阶段审核：导师审核、中心审核</a:t>
          </a:r>
          <a:endParaRPr lang="en-US" altLang="zh-CN" b="1" dirty="0">
            <a:latin typeface="方正粗黑宋简体" panose="02000000000000000000" pitchFamily="2" charset="-122"/>
            <a:ea typeface="方正粗黑宋简体" panose="02000000000000000000" pitchFamily="2" charset="-122"/>
          </a:endParaRPr>
        </a:p>
      </dgm:t>
    </dgm:pt>
    <dgm:pt modelId="{B5863C64-2220-4652-94D2-C8132745C43C}" type="parTrans" cxnId="{33F33677-1078-4A36-866A-6B16FDCA60A1}">
      <dgm:prSet/>
      <dgm:spPr/>
      <dgm:t>
        <a:bodyPr/>
        <a:lstStyle/>
        <a:p>
          <a:endParaRPr lang="zh-CN" altLang="en-US"/>
        </a:p>
      </dgm:t>
    </dgm:pt>
    <dgm:pt modelId="{3105046F-4D9A-475C-A252-382C5A1F12AB}" type="sibTrans" cxnId="{33F33677-1078-4A36-866A-6B16FDCA60A1}">
      <dgm:prSet/>
      <dgm:spPr/>
      <dgm:t>
        <a:bodyPr/>
        <a:lstStyle/>
        <a:p>
          <a:endParaRPr lang="zh-CN" altLang="en-US"/>
        </a:p>
      </dgm:t>
    </dgm:pt>
    <dgm:pt modelId="{C431A95D-A1B1-41E1-8A20-23854AA3310D}">
      <dgm:prSet/>
      <dgm:spPr/>
      <dgm:t>
        <a:bodyPr/>
        <a:lstStyle/>
        <a:p>
          <a:pPr algn="l"/>
          <a:r>
            <a:rPr lang="zh-CN" altLang="en-US" b="1" dirty="0" smtClean="0">
              <a:latin typeface="方正粗黑宋简体" panose="02000000000000000000" pitchFamily="2" charset="-122"/>
              <a:ea typeface="方正粗黑宋简体" panose="02000000000000000000" pitchFamily="2" charset="-122"/>
            </a:rPr>
            <a:t>阶段限制：前一阶段未完成或未审核通过，不能进行下一阶段</a:t>
          </a:r>
          <a:endParaRPr lang="en-US" altLang="zh-CN" b="1" dirty="0">
            <a:latin typeface="方正粗黑宋简体" panose="02000000000000000000" pitchFamily="2" charset="-122"/>
            <a:ea typeface="方正粗黑宋简体" panose="02000000000000000000" pitchFamily="2" charset="-122"/>
          </a:endParaRPr>
        </a:p>
      </dgm:t>
    </dgm:pt>
    <dgm:pt modelId="{5A9095E4-6F65-454E-87C1-41CF0BF13804}" type="parTrans" cxnId="{244D8D9F-D861-4267-B204-1BA7B6C23495}">
      <dgm:prSet/>
      <dgm:spPr/>
      <dgm:t>
        <a:bodyPr/>
        <a:lstStyle/>
        <a:p>
          <a:endParaRPr lang="zh-CN" altLang="en-US"/>
        </a:p>
      </dgm:t>
    </dgm:pt>
    <dgm:pt modelId="{2CBEE8F8-A79F-487E-926E-12D33EB295C4}" type="sibTrans" cxnId="{244D8D9F-D861-4267-B204-1BA7B6C23495}">
      <dgm:prSet/>
      <dgm:spPr/>
      <dgm:t>
        <a:bodyPr/>
        <a:lstStyle/>
        <a:p>
          <a:endParaRPr lang="zh-CN" altLang="en-US"/>
        </a:p>
      </dgm:t>
    </dgm:pt>
    <dgm:pt modelId="{5A60D55D-C8DA-471E-8A6A-B2680FE79365}">
      <dgm:prSet/>
      <dgm:spPr/>
      <dgm:t>
        <a:bodyPr/>
        <a:lstStyle/>
        <a:p>
          <a:pPr algn="l"/>
          <a:r>
            <a:rPr lang="zh-CN" altLang="en-US" b="1" dirty="0" smtClean="0">
              <a:latin typeface="方正粗黑宋简体" panose="02000000000000000000" pitchFamily="2" charset="-122"/>
              <a:ea typeface="方正粗黑宋简体" panose="02000000000000000000" pitchFamily="2" charset="-122"/>
            </a:rPr>
            <a:t>流程延误：有两个流程延误就不再接受本轮答辩申请。</a:t>
          </a:r>
          <a:endParaRPr lang="en-US" altLang="zh-CN" b="1" dirty="0">
            <a:latin typeface="方正粗黑宋简体" panose="02000000000000000000" pitchFamily="2" charset="-122"/>
            <a:ea typeface="方正粗黑宋简体" panose="02000000000000000000" pitchFamily="2" charset="-122"/>
          </a:endParaRPr>
        </a:p>
      </dgm:t>
    </dgm:pt>
    <dgm:pt modelId="{8D3A0336-B1F2-44E0-AB27-F73243F2D833}" type="parTrans" cxnId="{71FFE2D4-B9D5-48E6-8481-207A0CC60C16}">
      <dgm:prSet/>
      <dgm:spPr/>
      <dgm:t>
        <a:bodyPr/>
        <a:lstStyle/>
        <a:p>
          <a:endParaRPr lang="zh-CN" altLang="en-US"/>
        </a:p>
      </dgm:t>
    </dgm:pt>
    <dgm:pt modelId="{AF8F0E32-6C03-4418-9FE5-AACC8CEE99F9}" type="sibTrans" cxnId="{71FFE2D4-B9D5-48E6-8481-207A0CC60C16}">
      <dgm:prSet/>
      <dgm:spPr/>
      <dgm:t>
        <a:bodyPr/>
        <a:lstStyle/>
        <a:p>
          <a:endParaRPr lang="zh-CN" altLang="en-US"/>
        </a:p>
      </dgm:t>
    </dgm:pt>
    <dgm:pt modelId="{9A2D9D67-B4E8-41A6-8582-3F6056C4642A}">
      <dgm:prSet/>
      <dgm:spPr/>
      <dgm:t>
        <a:bodyPr/>
        <a:lstStyle/>
        <a:p>
          <a:pPr algn="l"/>
          <a:r>
            <a:rPr lang="zh-CN" altLang="en-US" b="1" dirty="0" smtClean="0">
              <a:latin typeface="方正粗黑宋简体" panose="02000000000000000000" pitchFamily="2" charset="-122"/>
              <a:ea typeface="方正粗黑宋简体" panose="02000000000000000000" pitchFamily="2" charset="-122"/>
            </a:rPr>
            <a:t>五个必经阶段，否则无法进行线上评阅。</a:t>
          </a:r>
          <a:endParaRPr lang="zh-CN" altLang="en-US" b="1" dirty="0">
            <a:latin typeface="方正粗黑宋简体" panose="02000000000000000000" pitchFamily="2" charset="-122"/>
            <a:ea typeface="方正粗黑宋简体" panose="02000000000000000000" pitchFamily="2" charset="-122"/>
          </a:endParaRPr>
        </a:p>
      </dgm:t>
    </dgm:pt>
    <dgm:pt modelId="{61E7D83A-63D1-4601-A8FD-DA4652289190}" type="parTrans" cxnId="{3C14067A-46C9-401C-8DBB-1FA2773D22EF}">
      <dgm:prSet/>
      <dgm:spPr/>
      <dgm:t>
        <a:bodyPr/>
        <a:lstStyle/>
        <a:p>
          <a:endParaRPr lang="zh-CN" altLang="en-US"/>
        </a:p>
      </dgm:t>
    </dgm:pt>
    <dgm:pt modelId="{33624011-7C8B-4B7E-8658-B6B6E05289B0}" type="sibTrans" cxnId="{3C14067A-46C9-401C-8DBB-1FA2773D22EF}">
      <dgm:prSet/>
      <dgm:spPr/>
      <dgm:t>
        <a:bodyPr/>
        <a:lstStyle/>
        <a:p>
          <a:endParaRPr lang="zh-CN" altLang="en-US"/>
        </a:p>
      </dgm:t>
    </dgm:pt>
    <dgm:pt modelId="{F4FE120B-98F5-40BA-BA2B-005EE67F128E}" type="pres">
      <dgm:prSet presAssocID="{6D4C4D27-FAAD-4BC4-BEA1-AFCC85759096}" presName="Name0" presStyleCnt="0">
        <dgm:presLayoutVars>
          <dgm:chMax val="7"/>
          <dgm:chPref val="7"/>
          <dgm:dir/>
        </dgm:presLayoutVars>
      </dgm:prSet>
      <dgm:spPr/>
      <dgm:t>
        <a:bodyPr/>
        <a:lstStyle/>
        <a:p>
          <a:endParaRPr lang="zh-CN" altLang="en-US"/>
        </a:p>
      </dgm:t>
    </dgm:pt>
    <dgm:pt modelId="{424028CA-344E-4D31-B3F4-49AA2F580E03}" type="pres">
      <dgm:prSet presAssocID="{6D4C4D27-FAAD-4BC4-BEA1-AFCC85759096}" presName="Name1" presStyleCnt="0"/>
      <dgm:spPr/>
    </dgm:pt>
    <dgm:pt modelId="{7A612FF7-B7D6-4C54-8493-0A6BAD1069A1}" type="pres">
      <dgm:prSet presAssocID="{6D4C4D27-FAAD-4BC4-BEA1-AFCC85759096}" presName="cycle" presStyleCnt="0"/>
      <dgm:spPr/>
    </dgm:pt>
    <dgm:pt modelId="{7EFD3FD4-2706-4AB3-9ECF-CB94CB728D1C}" type="pres">
      <dgm:prSet presAssocID="{6D4C4D27-FAAD-4BC4-BEA1-AFCC85759096}" presName="srcNode" presStyleLbl="node1" presStyleIdx="0" presStyleCnt="5"/>
      <dgm:spPr/>
    </dgm:pt>
    <dgm:pt modelId="{760F712E-16F5-4D9E-A43E-A0452BC807F1}" type="pres">
      <dgm:prSet presAssocID="{6D4C4D27-FAAD-4BC4-BEA1-AFCC85759096}" presName="conn" presStyleLbl="parChTrans1D2" presStyleIdx="0" presStyleCnt="1"/>
      <dgm:spPr/>
      <dgm:t>
        <a:bodyPr/>
        <a:lstStyle/>
        <a:p>
          <a:endParaRPr lang="zh-CN" altLang="en-US"/>
        </a:p>
      </dgm:t>
    </dgm:pt>
    <dgm:pt modelId="{89BE090C-F854-4140-ADD6-E3411C445F3B}" type="pres">
      <dgm:prSet presAssocID="{6D4C4D27-FAAD-4BC4-BEA1-AFCC85759096}" presName="extraNode" presStyleLbl="node1" presStyleIdx="0" presStyleCnt="5"/>
      <dgm:spPr/>
    </dgm:pt>
    <dgm:pt modelId="{F248A32B-523E-4C9C-843F-FD8AA3042899}" type="pres">
      <dgm:prSet presAssocID="{6D4C4D27-FAAD-4BC4-BEA1-AFCC85759096}" presName="dstNode" presStyleLbl="node1" presStyleIdx="0" presStyleCnt="5"/>
      <dgm:spPr/>
    </dgm:pt>
    <dgm:pt modelId="{989F8B8C-CA61-4475-A1FE-79980C792A1C}" type="pres">
      <dgm:prSet presAssocID="{9A2D9D67-B4E8-41A6-8582-3F6056C4642A}" presName="text_1" presStyleLbl="node1" presStyleIdx="0" presStyleCnt="5">
        <dgm:presLayoutVars>
          <dgm:bulletEnabled val="1"/>
        </dgm:presLayoutVars>
      </dgm:prSet>
      <dgm:spPr/>
      <dgm:t>
        <a:bodyPr/>
        <a:lstStyle/>
        <a:p>
          <a:endParaRPr lang="zh-CN" altLang="en-US"/>
        </a:p>
      </dgm:t>
    </dgm:pt>
    <dgm:pt modelId="{4E3C9ADB-557B-4E4B-82EF-5E2E03444044}" type="pres">
      <dgm:prSet presAssocID="{9A2D9D67-B4E8-41A6-8582-3F6056C4642A}" presName="accent_1" presStyleCnt="0"/>
      <dgm:spPr/>
    </dgm:pt>
    <dgm:pt modelId="{A81184B9-BA8C-418D-B7BE-DE83054975E5}" type="pres">
      <dgm:prSet presAssocID="{9A2D9D67-B4E8-41A6-8582-3F6056C4642A}" presName="accentRepeatNode" presStyleLbl="solidFgAcc1" presStyleIdx="0" presStyleCnt="5"/>
      <dgm:spPr/>
    </dgm:pt>
    <dgm:pt modelId="{DA45BAC6-5A23-40D4-B4BC-2794FA22F357}" type="pres">
      <dgm:prSet presAssocID="{5CA5874E-C4F4-49B3-9978-963131BEFF23}" presName="text_2" presStyleLbl="node1" presStyleIdx="1" presStyleCnt="5">
        <dgm:presLayoutVars>
          <dgm:bulletEnabled val="1"/>
        </dgm:presLayoutVars>
      </dgm:prSet>
      <dgm:spPr/>
      <dgm:t>
        <a:bodyPr/>
        <a:lstStyle/>
        <a:p>
          <a:endParaRPr lang="zh-CN" altLang="en-US"/>
        </a:p>
      </dgm:t>
    </dgm:pt>
    <dgm:pt modelId="{1062D38D-DA47-4D58-8E9D-C14EC14B3B6D}" type="pres">
      <dgm:prSet presAssocID="{5CA5874E-C4F4-49B3-9978-963131BEFF23}" presName="accent_2" presStyleCnt="0"/>
      <dgm:spPr/>
    </dgm:pt>
    <dgm:pt modelId="{8E688165-1476-4782-B147-945F51E553AD}" type="pres">
      <dgm:prSet presAssocID="{5CA5874E-C4F4-49B3-9978-963131BEFF23}" presName="accentRepeatNode" presStyleLbl="solidFgAcc1" presStyleIdx="1" presStyleCnt="5"/>
      <dgm:spPr/>
    </dgm:pt>
    <dgm:pt modelId="{3356220A-4D50-4C1F-BEAB-E665FBD575FE}" type="pres">
      <dgm:prSet presAssocID="{A148B4E0-A30B-4A36-B3F2-8DD478EF1D39}" presName="text_3" presStyleLbl="node1" presStyleIdx="2" presStyleCnt="5">
        <dgm:presLayoutVars>
          <dgm:bulletEnabled val="1"/>
        </dgm:presLayoutVars>
      </dgm:prSet>
      <dgm:spPr/>
      <dgm:t>
        <a:bodyPr/>
        <a:lstStyle/>
        <a:p>
          <a:endParaRPr lang="zh-CN" altLang="en-US"/>
        </a:p>
      </dgm:t>
    </dgm:pt>
    <dgm:pt modelId="{C5BEB5BB-2DA5-4F75-B7E0-4AA12C940927}" type="pres">
      <dgm:prSet presAssocID="{A148B4E0-A30B-4A36-B3F2-8DD478EF1D39}" presName="accent_3" presStyleCnt="0"/>
      <dgm:spPr/>
    </dgm:pt>
    <dgm:pt modelId="{2F78F3AC-444F-4699-8FC4-68B2431FC962}" type="pres">
      <dgm:prSet presAssocID="{A148B4E0-A30B-4A36-B3F2-8DD478EF1D39}" presName="accentRepeatNode" presStyleLbl="solidFgAcc1" presStyleIdx="2" presStyleCnt="5"/>
      <dgm:spPr/>
    </dgm:pt>
    <dgm:pt modelId="{BB834C00-D882-4715-8E2B-9653F1DC4C7A}" type="pres">
      <dgm:prSet presAssocID="{C431A95D-A1B1-41E1-8A20-23854AA3310D}" presName="text_4" presStyleLbl="node1" presStyleIdx="3" presStyleCnt="5">
        <dgm:presLayoutVars>
          <dgm:bulletEnabled val="1"/>
        </dgm:presLayoutVars>
      </dgm:prSet>
      <dgm:spPr/>
      <dgm:t>
        <a:bodyPr/>
        <a:lstStyle/>
        <a:p>
          <a:endParaRPr lang="zh-CN" altLang="en-US"/>
        </a:p>
      </dgm:t>
    </dgm:pt>
    <dgm:pt modelId="{774A8F54-07D1-4325-8359-065820D74658}" type="pres">
      <dgm:prSet presAssocID="{C431A95D-A1B1-41E1-8A20-23854AA3310D}" presName="accent_4" presStyleCnt="0"/>
      <dgm:spPr/>
    </dgm:pt>
    <dgm:pt modelId="{256B7DA7-DBA0-4ABA-A395-657521524389}" type="pres">
      <dgm:prSet presAssocID="{C431A95D-A1B1-41E1-8A20-23854AA3310D}" presName="accentRepeatNode" presStyleLbl="solidFgAcc1" presStyleIdx="3" presStyleCnt="5"/>
      <dgm:spPr/>
    </dgm:pt>
    <dgm:pt modelId="{2F5F3212-DF04-41DF-9DC1-02BDE2A60B49}" type="pres">
      <dgm:prSet presAssocID="{5A60D55D-C8DA-471E-8A6A-B2680FE79365}" presName="text_5" presStyleLbl="node1" presStyleIdx="4" presStyleCnt="5">
        <dgm:presLayoutVars>
          <dgm:bulletEnabled val="1"/>
        </dgm:presLayoutVars>
      </dgm:prSet>
      <dgm:spPr/>
      <dgm:t>
        <a:bodyPr/>
        <a:lstStyle/>
        <a:p>
          <a:endParaRPr lang="zh-CN" altLang="en-US"/>
        </a:p>
      </dgm:t>
    </dgm:pt>
    <dgm:pt modelId="{0C63148E-B5AE-4327-A961-125B27C54629}" type="pres">
      <dgm:prSet presAssocID="{5A60D55D-C8DA-471E-8A6A-B2680FE79365}" presName="accent_5" presStyleCnt="0"/>
      <dgm:spPr/>
    </dgm:pt>
    <dgm:pt modelId="{2646558E-2BFE-43E5-99AF-3BC3D479CAB4}" type="pres">
      <dgm:prSet presAssocID="{5A60D55D-C8DA-471E-8A6A-B2680FE79365}" presName="accentRepeatNode" presStyleLbl="solidFgAcc1" presStyleIdx="4" presStyleCnt="5"/>
      <dgm:spPr/>
    </dgm:pt>
  </dgm:ptLst>
  <dgm:cxnLst>
    <dgm:cxn modelId="{5EC3C89E-8899-4236-BC25-81122CABBC05}" type="presOf" srcId="{5A60D55D-C8DA-471E-8A6A-B2680FE79365}" destId="{2F5F3212-DF04-41DF-9DC1-02BDE2A60B49}" srcOrd="0" destOrd="0" presId="urn:microsoft.com/office/officeart/2008/layout/VerticalCurvedList#4"/>
    <dgm:cxn modelId="{71FFE2D4-B9D5-48E6-8481-207A0CC60C16}" srcId="{6D4C4D27-FAAD-4BC4-BEA1-AFCC85759096}" destId="{5A60D55D-C8DA-471E-8A6A-B2680FE79365}" srcOrd="4" destOrd="0" parTransId="{8D3A0336-B1F2-44E0-AB27-F73243F2D833}" sibTransId="{AF8F0E32-6C03-4418-9FE5-AACC8CEE99F9}"/>
    <dgm:cxn modelId="{6D619F77-0E61-4BDF-9B9D-B357A8971FB9}" srcId="{6D4C4D27-FAAD-4BC4-BEA1-AFCC85759096}" destId="{5CA5874E-C4F4-49B3-9978-963131BEFF23}" srcOrd="1" destOrd="0" parTransId="{140F2B11-045D-44AA-AC64-8A3997457155}" sibTransId="{5D32F2E3-B012-47D0-8A3F-51700020E1A1}"/>
    <dgm:cxn modelId="{3C14067A-46C9-401C-8DBB-1FA2773D22EF}" srcId="{6D4C4D27-FAAD-4BC4-BEA1-AFCC85759096}" destId="{9A2D9D67-B4E8-41A6-8582-3F6056C4642A}" srcOrd="0" destOrd="0" parTransId="{61E7D83A-63D1-4601-A8FD-DA4652289190}" sibTransId="{33624011-7C8B-4B7E-8658-B6B6E05289B0}"/>
    <dgm:cxn modelId="{33F33677-1078-4A36-866A-6B16FDCA60A1}" srcId="{6D4C4D27-FAAD-4BC4-BEA1-AFCC85759096}" destId="{A148B4E0-A30B-4A36-B3F2-8DD478EF1D39}" srcOrd="2" destOrd="0" parTransId="{B5863C64-2220-4652-94D2-C8132745C43C}" sibTransId="{3105046F-4D9A-475C-A252-382C5A1F12AB}"/>
    <dgm:cxn modelId="{72F10696-B444-476A-B287-E547B1162906}" type="presOf" srcId="{6D4C4D27-FAAD-4BC4-BEA1-AFCC85759096}" destId="{F4FE120B-98F5-40BA-BA2B-005EE67F128E}" srcOrd="0" destOrd="0" presId="urn:microsoft.com/office/officeart/2008/layout/VerticalCurvedList#4"/>
    <dgm:cxn modelId="{32B40C48-1A9C-424E-BE1B-68F587B66961}" type="presOf" srcId="{C431A95D-A1B1-41E1-8A20-23854AA3310D}" destId="{BB834C00-D882-4715-8E2B-9653F1DC4C7A}" srcOrd="0" destOrd="0" presId="urn:microsoft.com/office/officeart/2008/layout/VerticalCurvedList#4"/>
    <dgm:cxn modelId="{244D8D9F-D861-4267-B204-1BA7B6C23495}" srcId="{6D4C4D27-FAAD-4BC4-BEA1-AFCC85759096}" destId="{C431A95D-A1B1-41E1-8A20-23854AA3310D}" srcOrd="3" destOrd="0" parTransId="{5A9095E4-6F65-454E-87C1-41CF0BF13804}" sibTransId="{2CBEE8F8-A79F-487E-926E-12D33EB295C4}"/>
    <dgm:cxn modelId="{77C93167-34D6-4006-9ECC-C2C37C62D7D3}" type="presOf" srcId="{33624011-7C8B-4B7E-8658-B6B6E05289B0}" destId="{760F712E-16F5-4D9E-A43E-A0452BC807F1}" srcOrd="0" destOrd="0" presId="urn:microsoft.com/office/officeart/2008/layout/VerticalCurvedList#4"/>
    <dgm:cxn modelId="{9EE29F96-A034-4A85-846D-FE93CF45D40C}" type="presOf" srcId="{A148B4E0-A30B-4A36-B3F2-8DD478EF1D39}" destId="{3356220A-4D50-4C1F-BEAB-E665FBD575FE}" srcOrd="0" destOrd="0" presId="urn:microsoft.com/office/officeart/2008/layout/VerticalCurvedList#4"/>
    <dgm:cxn modelId="{94F8F574-90E7-44B6-890B-59D3521FA1AC}" type="presOf" srcId="{5CA5874E-C4F4-49B3-9978-963131BEFF23}" destId="{DA45BAC6-5A23-40D4-B4BC-2794FA22F357}" srcOrd="0" destOrd="0" presId="urn:microsoft.com/office/officeart/2008/layout/VerticalCurvedList#4"/>
    <dgm:cxn modelId="{3DB958B4-C6B3-4766-A83F-3C389502CB77}" type="presOf" srcId="{9A2D9D67-B4E8-41A6-8582-3F6056C4642A}" destId="{989F8B8C-CA61-4475-A1FE-79980C792A1C}" srcOrd="0" destOrd="0" presId="urn:microsoft.com/office/officeart/2008/layout/VerticalCurvedList#4"/>
    <dgm:cxn modelId="{513EED14-1953-474F-8B80-91679E2D2508}" type="presParOf" srcId="{F4FE120B-98F5-40BA-BA2B-005EE67F128E}" destId="{424028CA-344E-4D31-B3F4-49AA2F580E03}" srcOrd="0" destOrd="0" presId="urn:microsoft.com/office/officeart/2008/layout/VerticalCurvedList#4"/>
    <dgm:cxn modelId="{6AA0D228-0894-4D70-BB77-EA6F2021F951}" type="presParOf" srcId="{424028CA-344E-4D31-B3F4-49AA2F580E03}" destId="{7A612FF7-B7D6-4C54-8493-0A6BAD1069A1}" srcOrd="0" destOrd="0" presId="urn:microsoft.com/office/officeart/2008/layout/VerticalCurvedList#4"/>
    <dgm:cxn modelId="{146D956E-B18F-48E0-843D-744E8831477B}" type="presParOf" srcId="{7A612FF7-B7D6-4C54-8493-0A6BAD1069A1}" destId="{7EFD3FD4-2706-4AB3-9ECF-CB94CB728D1C}" srcOrd="0" destOrd="0" presId="urn:microsoft.com/office/officeart/2008/layout/VerticalCurvedList#4"/>
    <dgm:cxn modelId="{5A9FC8DF-5FD5-42A3-AD1B-E123E12571E6}" type="presParOf" srcId="{7A612FF7-B7D6-4C54-8493-0A6BAD1069A1}" destId="{760F712E-16F5-4D9E-A43E-A0452BC807F1}" srcOrd="1" destOrd="0" presId="urn:microsoft.com/office/officeart/2008/layout/VerticalCurvedList#4"/>
    <dgm:cxn modelId="{541032ED-9741-451D-9C74-FFCB2CDDCE93}" type="presParOf" srcId="{7A612FF7-B7D6-4C54-8493-0A6BAD1069A1}" destId="{89BE090C-F854-4140-ADD6-E3411C445F3B}" srcOrd="2" destOrd="0" presId="urn:microsoft.com/office/officeart/2008/layout/VerticalCurvedList#4"/>
    <dgm:cxn modelId="{AB393CB3-7303-49EE-A0B2-19D89C06C458}" type="presParOf" srcId="{7A612FF7-B7D6-4C54-8493-0A6BAD1069A1}" destId="{F248A32B-523E-4C9C-843F-FD8AA3042899}" srcOrd="3" destOrd="0" presId="urn:microsoft.com/office/officeart/2008/layout/VerticalCurvedList#4"/>
    <dgm:cxn modelId="{130D6FE8-41D1-481C-B08B-51EB72DA2BBA}" type="presParOf" srcId="{424028CA-344E-4D31-B3F4-49AA2F580E03}" destId="{989F8B8C-CA61-4475-A1FE-79980C792A1C}" srcOrd="1" destOrd="0" presId="urn:microsoft.com/office/officeart/2008/layout/VerticalCurvedList#4"/>
    <dgm:cxn modelId="{4E6A29F4-4257-4392-8325-63E35383C090}" type="presParOf" srcId="{424028CA-344E-4D31-B3F4-49AA2F580E03}" destId="{4E3C9ADB-557B-4E4B-82EF-5E2E03444044}" srcOrd="2" destOrd="0" presId="urn:microsoft.com/office/officeart/2008/layout/VerticalCurvedList#4"/>
    <dgm:cxn modelId="{F503BF28-51DB-4796-9BE7-D0C904B33898}" type="presParOf" srcId="{4E3C9ADB-557B-4E4B-82EF-5E2E03444044}" destId="{A81184B9-BA8C-418D-B7BE-DE83054975E5}" srcOrd="0" destOrd="0" presId="urn:microsoft.com/office/officeart/2008/layout/VerticalCurvedList#4"/>
    <dgm:cxn modelId="{79FBE1DF-D1F2-45EF-B3D7-A43ACF388CF9}" type="presParOf" srcId="{424028CA-344E-4D31-B3F4-49AA2F580E03}" destId="{DA45BAC6-5A23-40D4-B4BC-2794FA22F357}" srcOrd="3" destOrd="0" presId="urn:microsoft.com/office/officeart/2008/layout/VerticalCurvedList#4"/>
    <dgm:cxn modelId="{76F7BA5E-1ACA-47C7-A717-C19938D3F002}" type="presParOf" srcId="{424028CA-344E-4D31-B3F4-49AA2F580E03}" destId="{1062D38D-DA47-4D58-8E9D-C14EC14B3B6D}" srcOrd="4" destOrd="0" presId="urn:microsoft.com/office/officeart/2008/layout/VerticalCurvedList#4"/>
    <dgm:cxn modelId="{5DF7CEA4-943B-43FA-A992-EE093C98A43A}" type="presParOf" srcId="{1062D38D-DA47-4D58-8E9D-C14EC14B3B6D}" destId="{8E688165-1476-4782-B147-945F51E553AD}" srcOrd="0" destOrd="0" presId="urn:microsoft.com/office/officeart/2008/layout/VerticalCurvedList#4"/>
    <dgm:cxn modelId="{A2F48DF8-8251-4C73-8CEE-619D23037ADB}" type="presParOf" srcId="{424028CA-344E-4D31-B3F4-49AA2F580E03}" destId="{3356220A-4D50-4C1F-BEAB-E665FBD575FE}" srcOrd="5" destOrd="0" presId="urn:microsoft.com/office/officeart/2008/layout/VerticalCurvedList#4"/>
    <dgm:cxn modelId="{EA11D580-1686-4E08-AA38-C12CA958CB56}" type="presParOf" srcId="{424028CA-344E-4D31-B3F4-49AA2F580E03}" destId="{C5BEB5BB-2DA5-4F75-B7E0-4AA12C940927}" srcOrd="6" destOrd="0" presId="urn:microsoft.com/office/officeart/2008/layout/VerticalCurvedList#4"/>
    <dgm:cxn modelId="{F4EB5AD6-7E45-4EB6-BA1B-346B27D5A964}" type="presParOf" srcId="{C5BEB5BB-2DA5-4F75-B7E0-4AA12C940927}" destId="{2F78F3AC-444F-4699-8FC4-68B2431FC962}" srcOrd="0" destOrd="0" presId="urn:microsoft.com/office/officeart/2008/layout/VerticalCurvedList#4"/>
    <dgm:cxn modelId="{4D549E79-A1CC-4DDD-AA44-025B6DC6D34F}" type="presParOf" srcId="{424028CA-344E-4D31-B3F4-49AA2F580E03}" destId="{BB834C00-D882-4715-8E2B-9653F1DC4C7A}" srcOrd="7" destOrd="0" presId="urn:microsoft.com/office/officeart/2008/layout/VerticalCurvedList#4"/>
    <dgm:cxn modelId="{AE349298-3BC4-4A4A-B441-E89C39F2365E}" type="presParOf" srcId="{424028CA-344E-4D31-B3F4-49AA2F580E03}" destId="{774A8F54-07D1-4325-8359-065820D74658}" srcOrd="8" destOrd="0" presId="urn:microsoft.com/office/officeart/2008/layout/VerticalCurvedList#4"/>
    <dgm:cxn modelId="{FAD1BBA9-B81C-4AB9-AA96-F2AB201A9A42}" type="presParOf" srcId="{774A8F54-07D1-4325-8359-065820D74658}" destId="{256B7DA7-DBA0-4ABA-A395-657521524389}" srcOrd="0" destOrd="0" presId="urn:microsoft.com/office/officeart/2008/layout/VerticalCurvedList#4"/>
    <dgm:cxn modelId="{2EC23E80-C891-4A49-BF7C-B9B59D30C376}" type="presParOf" srcId="{424028CA-344E-4D31-B3F4-49AA2F580E03}" destId="{2F5F3212-DF04-41DF-9DC1-02BDE2A60B49}" srcOrd="9" destOrd="0" presId="urn:microsoft.com/office/officeart/2008/layout/VerticalCurvedList#4"/>
    <dgm:cxn modelId="{AA012BA7-5477-4F60-86FF-BD2DA2ED9B20}" type="presParOf" srcId="{424028CA-344E-4D31-B3F4-49AA2F580E03}" destId="{0C63148E-B5AE-4327-A961-125B27C54629}" srcOrd="10" destOrd="0" presId="urn:microsoft.com/office/officeart/2008/layout/VerticalCurvedList#4"/>
    <dgm:cxn modelId="{C3E73D67-4833-49D7-868D-EA876457BDB2}" type="presParOf" srcId="{0C63148E-B5AE-4327-A961-125B27C54629}" destId="{2646558E-2BFE-43E5-99AF-3BC3D479CAB4}" srcOrd="0" destOrd="0" presId="urn:microsoft.com/office/officeart/2008/layout/VerticalCurved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71A8BBF-7992-4063-974B-DBAAD9B02342}" type="doc">
      <dgm:prSet loTypeId="urn:microsoft.com/office/officeart/2005/8/layout/chevron2" loCatId="process" qsTypeId="urn:microsoft.com/office/officeart/2005/8/quickstyle/3d1#22" qsCatId="3D" csTypeId="urn:microsoft.com/office/officeart/2005/8/colors/accent1_2#28" csCatId="accent1" phldr="1"/>
      <dgm:spPr/>
      <dgm:t>
        <a:bodyPr/>
        <a:lstStyle/>
        <a:p>
          <a:endParaRPr lang="zh-CN" altLang="en-US"/>
        </a:p>
      </dgm:t>
    </dgm:pt>
    <dgm:pt modelId="{962E94F3-BCE4-400E-B853-615059209E2F}">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前提</a:t>
          </a:r>
          <a:endParaRPr lang="zh-CN" altLang="en-US" b="1" dirty="0">
            <a:latin typeface="方正粗黑宋简体" panose="02000000000000000000" pitchFamily="2" charset="-122"/>
            <a:ea typeface="方正粗黑宋简体" panose="02000000000000000000" pitchFamily="2" charset="-122"/>
          </a:endParaRPr>
        </a:p>
      </dgm:t>
    </dgm:pt>
    <dgm:pt modelId="{AF55AF84-0394-4F55-A961-2E445A2954EE}" type="parTrans" cxnId="{1CD2673A-C60B-4694-B12D-3170794161CC}">
      <dgm:prSet/>
      <dgm:spPr/>
      <dgm:t>
        <a:bodyPr/>
        <a:lstStyle/>
        <a:p>
          <a:endParaRPr lang="zh-CN" altLang="en-US"/>
        </a:p>
      </dgm:t>
    </dgm:pt>
    <dgm:pt modelId="{1E5279FE-BC18-4075-9F08-70B96ADF8C6F}" type="sibTrans" cxnId="{1CD2673A-C60B-4694-B12D-3170794161CC}">
      <dgm:prSet/>
      <dgm:spPr/>
      <dgm:t>
        <a:bodyPr/>
        <a:lstStyle/>
        <a:p>
          <a:endParaRPr lang="zh-CN" altLang="en-US"/>
        </a:p>
      </dgm:t>
    </dgm:pt>
    <dgm:pt modelId="{A485B360-13E8-4B0E-8DBF-8AFB2B36C1CC}">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导师已确定</a:t>
          </a:r>
          <a:endParaRPr lang="zh-CN" altLang="en-US" b="1" dirty="0">
            <a:latin typeface="方正粗黑宋简体" panose="02000000000000000000" pitchFamily="2" charset="-122"/>
            <a:ea typeface="方正粗黑宋简体" panose="02000000000000000000" pitchFamily="2" charset="-122"/>
          </a:endParaRPr>
        </a:p>
      </dgm:t>
    </dgm:pt>
    <dgm:pt modelId="{8BD205E5-52A7-4541-8DA6-7D51B73BB498}" type="parTrans" cxnId="{AC994D7E-3ABA-47A3-BEC2-7679E15D7570}">
      <dgm:prSet/>
      <dgm:spPr/>
      <dgm:t>
        <a:bodyPr/>
        <a:lstStyle/>
        <a:p>
          <a:endParaRPr lang="zh-CN" altLang="en-US"/>
        </a:p>
      </dgm:t>
    </dgm:pt>
    <dgm:pt modelId="{AF860A73-6832-411D-88CF-EEDE101E1E3F}" type="sibTrans" cxnId="{AC994D7E-3ABA-47A3-BEC2-7679E15D7570}">
      <dgm:prSet/>
      <dgm:spPr/>
      <dgm:t>
        <a:bodyPr/>
        <a:lstStyle/>
        <a:p>
          <a:endParaRPr lang="zh-CN" altLang="en-US"/>
        </a:p>
      </dgm:t>
    </dgm:pt>
    <dgm:pt modelId="{37E92C15-CD72-45EA-978E-EFDECF238758}">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时间</a:t>
          </a:r>
          <a:endParaRPr lang="zh-CN" altLang="en-US" b="1" dirty="0">
            <a:latin typeface="方正粗黑宋简体" panose="02000000000000000000" pitchFamily="2" charset="-122"/>
            <a:ea typeface="方正粗黑宋简体" panose="02000000000000000000" pitchFamily="2" charset="-122"/>
          </a:endParaRPr>
        </a:p>
      </dgm:t>
    </dgm:pt>
    <dgm:pt modelId="{3BA0BFF6-1478-4C4E-9161-CEA1687C34E1}" type="parTrans" cxnId="{894546FB-6D6B-4804-BD81-A16DFC48C260}">
      <dgm:prSet/>
      <dgm:spPr/>
      <dgm:t>
        <a:bodyPr/>
        <a:lstStyle/>
        <a:p>
          <a:endParaRPr lang="zh-CN" altLang="en-US"/>
        </a:p>
      </dgm:t>
    </dgm:pt>
    <dgm:pt modelId="{B962A3FE-402D-4214-8986-F5FC8B85FB3E}" type="sibTrans" cxnId="{894546FB-6D6B-4804-BD81-A16DFC48C260}">
      <dgm:prSet/>
      <dgm:spPr/>
      <dgm:t>
        <a:bodyPr/>
        <a:lstStyle/>
        <a:p>
          <a:endParaRPr lang="zh-CN" altLang="en-US"/>
        </a:p>
      </dgm:t>
    </dgm:pt>
    <dgm:pt modelId="{63D73E27-5A61-486C-AE53-EE45BBE54FE9}">
      <dgm:prSet phldrT="[文本]"/>
      <dgm:spPr/>
      <dgm:t>
        <a:bodyPr/>
        <a:lstStyle/>
        <a:p>
          <a:r>
            <a:rPr lang="en-US" altLang="zh-CN" b="1" dirty="0" smtClean="0">
              <a:latin typeface="方正粗黑宋简体" panose="02000000000000000000" pitchFamily="2" charset="-122"/>
              <a:ea typeface="方正粗黑宋简体" panose="02000000000000000000" pitchFamily="2" charset="-122"/>
            </a:rPr>
            <a:t>10</a:t>
          </a:r>
          <a:r>
            <a:rPr lang="zh-CN" altLang="en-US" b="1" dirty="0" smtClean="0">
              <a:latin typeface="方正粗黑宋简体" panose="02000000000000000000" pitchFamily="2" charset="-122"/>
              <a:ea typeface="方正粗黑宋简体" panose="02000000000000000000" pitchFamily="2" charset="-122"/>
            </a:rPr>
            <a:t>天左右</a:t>
          </a:r>
          <a:endParaRPr lang="zh-CN" altLang="en-US" b="1" dirty="0">
            <a:latin typeface="方正粗黑宋简体" panose="02000000000000000000" pitchFamily="2" charset="-122"/>
            <a:ea typeface="方正粗黑宋简体" panose="02000000000000000000" pitchFamily="2" charset="-122"/>
          </a:endParaRPr>
        </a:p>
      </dgm:t>
    </dgm:pt>
    <dgm:pt modelId="{5871B06E-7F45-4BBD-A685-216F79D79FBC}" type="parTrans" cxnId="{550B85A6-F64C-4027-BCAA-5B20BD8E4418}">
      <dgm:prSet/>
      <dgm:spPr/>
      <dgm:t>
        <a:bodyPr/>
        <a:lstStyle/>
        <a:p>
          <a:endParaRPr lang="zh-CN" altLang="en-US"/>
        </a:p>
      </dgm:t>
    </dgm:pt>
    <dgm:pt modelId="{78A6342E-2951-4E4F-821E-6D5065FA0999}" type="sibTrans" cxnId="{550B85A6-F64C-4027-BCAA-5B20BD8E4418}">
      <dgm:prSet/>
      <dgm:spPr/>
      <dgm:t>
        <a:bodyPr/>
        <a:lstStyle/>
        <a:p>
          <a:endParaRPr lang="zh-CN" altLang="en-US"/>
        </a:p>
      </dgm:t>
    </dgm:pt>
    <dgm:pt modelId="{816764E2-499D-4F71-B3EE-DA078D67CAA4}">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以论文撰写时间进度安排为准</a:t>
          </a:r>
          <a:endParaRPr lang="zh-CN" altLang="en-US" b="1" dirty="0">
            <a:latin typeface="方正粗黑宋简体" panose="02000000000000000000" pitchFamily="2" charset="-122"/>
            <a:ea typeface="方正粗黑宋简体" panose="02000000000000000000" pitchFamily="2" charset="-122"/>
          </a:endParaRPr>
        </a:p>
      </dgm:t>
    </dgm:pt>
    <dgm:pt modelId="{620DB31E-6E52-40E7-B112-CFB22502DC3C}" type="parTrans" cxnId="{B06531F0-5D9E-4F8C-8686-7D02D35E3EC4}">
      <dgm:prSet/>
      <dgm:spPr/>
      <dgm:t>
        <a:bodyPr/>
        <a:lstStyle/>
        <a:p>
          <a:endParaRPr lang="zh-CN" altLang="en-US"/>
        </a:p>
      </dgm:t>
    </dgm:pt>
    <dgm:pt modelId="{2B9B6C91-9270-4E98-BBC8-3BC720A7ABD3}" type="sibTrans" cxnId="{B06531F0-5D9E-4F8C-8686-7D02D35E3EC4}">
      <dgm:prSet/>
      <dgm:spPr/>
      <dgm:t>
        <a:bodyPr/>
        <a:lstStyle/>
        <a:p>
          <a:endParaRPr lang="zh-CN" altLang="en-US"/>
        </a:p>
      </dgm:t>
    </dgm:pt>
    <dgm:pt modelId="{6358121E-5080-46F7-A0B2-261B5A0F475D}">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要求</a:t>
          </a:r>
          <a:endParaRPr lang="zh-CN" altLang="en-US" b="1" dirty="0">
            <a:latin typeface="方正粗黑宋简体" panose="02000000000000000000" pitchFamily="2" charset="-122"/>
            <a:ea typeface="方正粗黑宋简体" panose="02000000000000000000" pitchFamily="2" charset="-122"/>
          </a:endParaRPr>
        </a:p>
      </dgm:t>
    </dgm:pt>
    <dgm:pt modelId="{D396A8B6-00C7-47E4-B050-A7D946B4E2D6}" type="parTrans" cxnId="{D2822680-4BC4-40D4-BBF8-98D2A0ADAC41}">
      <dgm:prSet/>
      <dgm:spPr/>
      <dgm:t>
        <a:bodyPr/>
        <a:lstStyle/>
        <a:p>
          <a:endParaRPr lang="zh-CN" altLang="en-US"/>
        </a:p>
      </dgm:t>
    </dgm:pt>
    <dgm:pt modelId="{563FF076-9340-4194-A4D2-246734DFA1EE}" type="sibTrans" cxnId="{D2822680-4BC4-40D4-BBF8-98D2A0ADAC41}">
      <dgm:prSet/>
      <dgm:spPr/>
      <dgm:t>
        <a:bodyPr/>
        <a:lstStyle/>
        <a:p>
          <a:endParaRPr lang="zh-CN" altLang="en-US"/>
        </a:p>
      </dgm:t>
    </dgm:pt>
    <dgm:pt modelId="{158EB589-ED45-4052-A277-0695D02B2B86}">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在规定时间完成上传；</a:t>
          </a:r>
          <a:endParaRPr lang="zh-CN" altLang="en-US" b="1" dirty="0">
            <a:latin typeface="方正粗黑宋简体" panose="02000000000000000000" pitchFamily="2" charset="-122"/>
            <a:ea typeface="方正粗黑宋简体" panose="02000000000000000000" pitchFamily="2" charset="-122"/>
          </a:endParaRPr>
        </a:p>
      </dgm:t>
    </dgm:pt>
    <dgm:pt modelId="{207F35B4-5FE3-4CB9-AA9A-D8A3CAE02666}" type="parTrans" cxnId="{1EC471F0-1303-4C25-808D-568193827553}">
      <dgm:prSet/>
      <dgm:spPr/>
      <dgm:t>
        <a:bodyPr/>
        <a:lstStyle/>
        <a:p>
          <a:endParaRPr lang="zh-CN" altLang="en-US"/>
        </a:p>
      </dgm:t>
    </dgm:pt>
    <dgm:pt modelId="{78DBE1F1-74B4-4002-BEBE-DC23C13137FD}" type="sibTrans" cxnId="{1EC471F0-1303-4C25-808D-568193827553}">
      <dgm:prSet/>
      <dgm:spPr/>
      <dgm:t>
        <a:bodyPr/>
        <a:lstStyle/>
        <a:p>
          <a:endParaRPr lang="zh-CN" altLang="en-US"/>
        </a:p>
      </dgm:t>
    </dgm:pt>
    <dgm:pt modelId="{11DD8B23-DA15-4E7F-BDB4-09F5D5DAF825}">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审核</a:t>
          </a:r>
          <a:endParaRPr lang="zh-CN" altLang="en-US" b="1" dirty="0">
            <a:latin typeface="方正粗黑宋简体" panose="02000000000000000000" pitchFamily="2" charset="-122"/>
            <a:ea typeface="方正粗黑宋简体" panose="02000000000000000000" pitchFamily="2" charset="-122"/>
          </a:endParaRPr>
        </a:p>
      </dgm:t>
    </dgm:pt>
    <dgm:pt modelId="{CA317B63-CF6D-4DE2-991B-61D657664D6A}" type="parTrans" cxnId="{494771CE-BFB0-4303-9CFA-AED68D81C86D}">
      <dgm:prSet/>
      <dgm:spPr/>
      <dgm:t>
        <a:bodyPr/>
        <a:lstStyle/>
        <a:p>
          <a:endParaRPr lang="zh-CN" altLang="en-US"/>
        </a:p>
      </dgm:t>
    </dgm:pt>
    <dgm:pt modelId="{B28A0D48-747B-4FEC-B39A-06681105B64C}" type="sibTrans" cxnId="{494771CE-BFB0-4303-9CFA-AED68D81C86D}">
      <dgm:prSet/>
      <dgm:spPr/>
      <dgm:t>
        <a:bodyPr/>
        <a:lstStyle/>
        <a:p>
          <a:endParaRPr lang="zh-CN" altLang="en-US"/>
        </a:p>
      </dgm:t>
    </dgm:pt>
    <dgm:pt modelId="{9325A203-BE86-46F5-8234-6F9DC7CB9BD7}">
      <dgm:prSet/>
      <dgm:spPr/>
      <dgm:t>
        <a:bodyPr/>
        <a:lstStyle/>
        <a:p>
          <a:r>
            <a:rPr lang="zh-CN" altLang="en-US" b="1" smtClean="0">
              <a:latin typeface="方正粗黑宋简体" panose="02000000000000000000" pitchFamily="2" charset="-122"/>
              <a:ea typeface="方正粗黑宋简体" panose="02000000000000000000" pitchFamily="2" charset="-122"/>
            </a:rPr>
            <a:t>请导师审核；</a:t>
          </a:r>
          <a:endParaRPr lang="en-US" altLang="zh-CN" b="1" dirty="0" smtClean="0">
            <a:latin typeface="方正粗黑宋简体" panose="02000000000000000000" pitchFamily="2" charset="-122"/>
            <a:ea typeface="方正粗黑宋简体" panose="02000000000000000000" pitchFamily="2" charset="-122"/>
          </a:endParaRPr>
        </a:p>
      </dgm:t>
    </dgm:pt>
    <dgm:pt modelId="{C0CA4FEB-C1F3-4C84-9D3B-2AB664D70839}" type="parTrans" cxnId="{7A2F139C-22F2-4FE6-B50A-D24927E917DB}">
      <dgm:prSet/>
      <dgm:spPr/>
      <dgm:t>
        <a:bodyPr/>
        <a:lstStyle/>
        <a:p>
          <a:endParaRPr lang="zh-CN" altLang="en-US"/>
        </a:p>
      </dgm:t>
    </dgm:pt>
    <dgm:pt modelId="{6EBACA59-ECE1-4C90-B048-2C5C6B2A6392}" type="sibTrans" cxnId="{7A2F139C-22F2-4FE6-B50A-D24927E917DB}">
      <dgm:prSet/>
      <dgm:spPr/>
      <dgm:t>
        <a:bodyPr/>
        <a:lstStyle/>
        <a:p>
          <a:endParaRPr lang="zh-CN" altLang="en-US"/>
        </a:p>
      </dgm:t>
    </dgm:pt>
    <dgm:pt modelId="{D91C3E38-59FB-4B22-8DDD-8F8BCA279776}">
      <dgm:prSet/>
      <dgm:spPr/>
      <dgm:t>
        <a:bodyPr/>
        <a:lstStyle/>
        <a:p>
          <a:r>
            <a:rPr lang="zh-CN" altLang="en-US" b="1" dirty="0" smtClean="0">
              <a:latin typeface="方正粗黑宋简体" panose="02000000000000000000" pitchFamily="2" charset="-122"/>
              <a:ea typeface="方正粗黑宋简体" panose="02000000000000000000" pitchFamily="2" charset="-122"/>
            </a:rPr>
            <a:t>审核通过，才可进入</a:t>
          </a:r>
          <a:r>
            <a:rPr lang="en-US" altLang="zh-CN" b="1" dirty="0" smtClean="0">
              <a:latin typeface="方正粗黑宋简体" panose="02000000000000000000" pitchFamily="2" charset="-122"/>
              <a:ea typeface="方正粗黑宋简体" panose="02000000000000000000" pitchFamily="2" charset="-122"/>
            </a:rPr>
            <a:t>【</a:t>
          </a:r>
          <a:r>
            <a:rPr lang="zh-CN" altLang="en-US" b="1" dirty="0" smtClean="0">
              <a:latin typeface="方正粗黑宋简体" panose="02000000000000000000" pitchFamily="2" charset="-122"/>
              <a:ea typeface="方正粗黑宋简体" panose="02000000000000000000" pitchFamily="2" charset="-122"/>
            </a:rPr>
            <a:t>初稿</a:t>
          </a:r>
          <a:r>
            <a:rPr lang="en-US" altLang="zh-CN" b="1" dirty="0" smtClean="0">
              <a:latin typeface="方正粗黑宋简体" panose="02000000000000000000" pitchFamily="2" charset="-122"/>
              <a:ea typeface="方正粗黑宋简体" panose="02000000000000000000" pitchFamily="2" charset="-122"/>
            </a:rPr>
            <a:t>】</a:t>
          </a:r>
          <a:r>
            <a:rPr lang="zh-CN" altLang="en-US" b="1" dirty="0" smtClean="0">
              <a:latin typeface="方正粗黑宋简体" panose="02000000000000000000" pitchFamily="2" charset="-122"/>
              <a:ea typeface="方正粗黑宋简体" panose="02000000000000000000" pitchFamily="2" charset="-122"/>
            </a:rPr>
            <a:t>阶段</a:t>
          </a:r>
          <a:endParaRPr lang="zh-CN" altLang="en-US" b="1" dirty="0">
            <a:latin typeface="方正粗黑宋简体" panose="02000000000000000000" pitchFamily="2" charset="-122"/>
            <a:ea typeface="方正粗黑宋简体" panose="02000000000000000000" pitchFamily="2" charset="-122"/>
          </a:endParaRPr>
        </a:p>
      </dgm:t>
    </dgm:pt>
    <dgm:pt modelId="{49165DC1-E8F0-451A-AA8F-F0CFB37F3D03}" type="parTrans" cxnId="{5DA5EE59-4BEE-4248-8796-542461F6EB10}">
      <dgm:prSet/>
      <dgm:spPr/>
      <dgm:t>
        <a:bodyPr/>
        <a:lstStyle/>
        <a:p>
          <a:endParaRPr lang="zh-CN" altLang="en-US"/>
        </a:p>
      </dgm:t>
    </dgm:pt>
    <dgm:pt modelId="{5B8CAF07-DA25-44B4-BBFE-1E33F9BD1482}" type="sibTrans" cxnId="{5DA5EE59-4BEE-4248-8796-542461F6EB10}">
      <dgm:prSet/>
      <dgm:spPr/>
      <dgm:t>
        <a:bodyPr/>
        <a:lstStyle/>
        <a:p>
          <a:endParaRPr lang="zh-CN" altLang="en-US"/>
        </a:p>
      </dgm:t>
    </dgm:pt>
    <dgm:pt modelId="{136DC20B-90E5-4D7E-9B83-03F181FD2808}" type="pres">
      <dgm:prSet presAssocID="{A71A8BBF-7992-4063-974B-DBAAD9B02342}" presName="linearFlow" presStyleCnt="0">
        <dgm:presLayoutVars>
          <dgm:dir/>
          <dgm:animLvl val="lvl"/>
          <dgm:resizeHandles val="exact"/>
        </dgm:presLayoutVars>
      </dgm:prSet>
      <dgm:spPr/>
      <dgm:t>
        <a:bodyPr/>
        <a:lstStyle/>
        <a:p>
          <a:endParaRPr lang="zh-CN" altLang="en-US"/>
        </a:p>
      </dgm:t>
    </dgm:pt>
    <dgm:pt modelId="{F7DFB305-673A-4BCA-8BC6-5773390E1BDA}" type="pres">
      <dgm:prSet presAssocID="{962E94F3-BCE4-400E-B853-615059209E2F}" presName="composite" presStyleCnt="0"/>
      <dgm:spPr/>
    </dgm:pt>
    <dgm:pt modelId="{14D5C0D5-961B-46E3-B847-54EF8345D6C9}" type="pres">
      <dgm:prSet presAssocID="{962E94F3-BCE4-400E-B853-615059209E2F}" presName="parentText" presStyleLbl="alignNode1" presStyleIdx="0" presStyleCnt="4">
        <dgm:presLayoutVars>
          <dgm:chMax val="1"/>
          <dgm:bulletEnabled val="1"/>
        </dgm:presLayoutVars>
      </dgm:prSet>
      <dgm:spPr/>
      <dgm:t>
        <a:bodyPr/>
        <a:lstStyle/>
        <a:p>
          <a:endParaRPr lang="zh-CN" altLang="en-US"/>
        </a:p>
      </dgm:t>
    </dgm:pt>
    <dgm:pt modelId="{C60C62CB-C4AF-4F8C-8C15-2D50AE536BC6}" type="pres">
      <dgm:prSet presAssocID="{962E94F3-BCE4-400E-B853-615059209E2F}" presName="descendantText" presStyleLbl="alignAcc1" presStyleIdx="0" presStyleCnt="4">
        <dgm:presLayoutVars>
          <dgm:bulletEnabled val="1"/>
        </dgm:presLayoutVars>
      </dgm:prSet>
      <dgm:spPr/>
      <dgm:t>
        <a:bodyPr/>
        <a:lstStyle/>
        <a:p>
          <a:endParaRPr lang="zh-CN" altLang="en-US"/>
        </a:p>
      </dgm:t>
    </dgm:pt>
    <dgm:pt modelId="{5050851E-E16F-4E04-8BA7-B6AB1C885742}" type="pres">
      <dgm:prSet presAssocID="{1E5279FE-BC18-4075-9F08-70B96ADF8C6F}" presName="sp" presStyleCnt="0"/>
      <dgm:spPr/>
    </dgm:pt>
    <dgm:pt modelId="{5E6B3F07-7912-4613-A761-91B80507391B}" type="pres">
      <dgm:prSet presAssocID="{37E92C15-CD72-45EA-978E-EFDECF238758}" presName="composite" presStyleCnt="0"/>
      <dgm:spPr/>
    </dgm:pt>
    <dgm:pt modelId="{398DF69B-692E-460E-AA4A-DF36BF8818F6}" type="pres">
      <dgm:prSet presAssocID="{37E92C15-CD72-45EA-978E-EFDECF238758}" presName="parentText" presStyleLbl="alignNode1" presStyleIdx="1" presStyleCnt="4">
        <dgm:presLayoutVars>
          <dgm:chMax val="1"/>
          <dgm:bulletEnabled val="1"/>
        </dgm:presLayoutVars>
      </dgm:prSet>
      <dgm:spPr/>
      <dgm:t>
        <a:bodyPr/>
        <a:lstStyle/>
        <a:p>
          <a:endParaRPr lang="zh-CN" altLang="en-US"/>
        </a:p>
      </dgm:t>
    </dgm:pt>
    <dgm:pt modelId="{ABBA478A-AFD3-4EAB-8CD2-F930DC6C37DC}" type="pres">
      <dgm:prSet presAssocID="{37E92C15-CD72-45EA-978E-EFDECF238758}" presName="descendantText" presStyleLbl="alignAcc1" presStyleIdx="1" presStyleCnt="4">
        <dgm:presLayoutVars>
          <dgm:bulletEnabled val="1"/>
        </dgm:presLayoutVars>
      </dgm:prSet>
      <dgm:spPr/>
      <dgm:t>
        <a:bodyPr/>
        <a:lstStyle/>
        <a:p>
          <a:endParaRPr lang="zh-CN" altLang="en-US"/>
        </a:p>
      </dgm:t>
    </dgm:pt>
    <dgm:pt modelId="{6B98D3DA-DFFF-4698-81D5-86F306AEA22E}" type="pres">
      <dgm:prSet presAssocID="{B962A3FE-402D-4214-8986-F5FC8B85FB3E}" presName="sp" presStyleCnt="0"/>
      <dgm:spPr/>
    </dgm:pt>
    <dgm:pt modelId="{13CF119F-C81C-48EE-B88A-BAD52009FC8B}" type="pres">
      <dgm:prSet presAssocID="{6358121E-5080-46F7-A0B2-261B5A0F475D}" presName="composite" presStyleCnt="0"/>
      <dgm:spPr/>
    </dgm:pt>
    <dgm:pt modelId="{999939FE-4E5F-4F91-8168-2AA7C4125ECB}" type="pres">
      <dgm:prSet presAssocID="{6358121E-5080-46F7-A0B2-261B5A0F475D}" presName="parentText" presStyleLbl="alignNode1" presStyleIdx="2" presStyleCnt="4">
        <dgm:presLayoutVars>
          <dgm:chMax val="1"/>
          <dgm:bulletEnabled val="1"/>
        </dgm:presLayoutVars>
      </dgm:prSet>
      <dgm:spPr/>
      <dgm:t>
        <a:bodyPr/>
        <a:lstStyle/>
        <a:p>
          <a:endParaRPr lang="zh-CN" altLang="en-US"/>
        </a:p>
      </dgm:t>
    </dgm:pt>
    <dgm:pt modelId="{4058031A-41D3-4F81-BCBF-ECA0D7D18B07}" type="pres">
      <dgm:prSet presAssocID="{6358121E-5080-46F7-A0B2-261B5A0F475D}" presName="descendantText" presStyleLbl="alignAcc1" presStyleIdx="2" presStyleCnt="4">
        <dgm:presLayoutVars>
          <dgm:bulletEnabled val="1"/>
        </dgm:presLayoutVars>
      </dgm:prSet>
      <dgm:spPr/>
      <dgm:t>
        <a:bodyPr/>
        <a:lstStyle/>
        <a:p>
          <a:endParaRPr lang="zh-CN" altLang="en-US"/>
        </a:p>
      </dgm:t>
    </dgm:pt>
    <dgm:pt modelId="{916B72F2-EC09-4D66-97B4-45AA63AB904F}" type="pres">
      <dgm:prSet presAssocID="{563FF076-9340-4194-A4D2-246734DFA1EE}" presName="sp" presStyleCnt="0"/>
      <dgm:spPr/>
    </dgm:pt>
    <dgm:pt modelId="{0AC6B5EB-1173-42AC-B702-925149D6C219}" type="pres">
      <dgm:prSet presAssocID="{11DD8B23-DA15-4E7F-BDB4-09F5D5DAF825}" presName="composite" presStyleCnt="0"/>
      <dgm:spPr/>
    </dgm:pt>
    <dgm:pt modelId="{8FD137A9-65D4-4323-BBB0-CFA61B88FCB0}" type="pres">
      <dgm:prSet presAssocID="{11DD8B23-DA15-4E7F-BDB4-09F5D5DAF825}" presName="parentText" presStyleLbl="alignNode1" presStyleIdx="3" presStyleCnt="4">
        <dgm:presLayoutVars>
          <dgm:chMax val="1"/>
          <dgm:bulletEnabled val="1"/>
        </dgm:presLayoutVars>
      </dgm:prSet>
      <dgm:spPr/>
      <dgm:t>
        <a:bodyPr/>
        <a:lstStyle/>
        <a:p>
          <a:endParaRPr lang="zh-CN" altLang="en-US"/>
        </a:p>
      </dgm:t>
    </dgm:pt>
    <dgm:pt modelId="{40EEE517-6023-49AC-A995-3D8FCAFBCA33}" type="pres">
      <dgm:prSet presAssocID="{11DD8B23-DA15-4E7F-BDB4-09F5D5DAF825}" presName="descendantText" presStyleLbl="alignAcc1" presStyleIdx="3" presStyleCnt="4">
        <dgm:presLayoutVars>
          <dgm:bulletEnabled val="1"/>
        </dgm:presLayoutVars>
      </dgm:prSet>
      <dgm:spPr/>
      <dgm:t>
        <a:bodyPr/>
        <a:lstStyle/>
        <a:p>
          <a:endParaRPr lang="zh-CN" altLang="en-US"/>
        </a:p>
      </dgm:t>
    </dgm:pt>
  </dgm:ptLst>
  <dgm:cxnLst>
    <dgm:cxn modelId="{5DA5EE59-4BEE-4248-8796-542461F6EB10}" srcId="{11DD8B23-DA15-4E7F-BDB4-09F5D5DAF825}" destId="{D91C3E38-59FB-4B22-8DDD-8F8BCA279776}" srcOrd="0" destOrd="0" parTransId="{49165DC1-E8F0-451A-AA8F-F0CFB37F3D03}" sibTransId="{5B8CAF07-DA25-44B4-BBFE-1E33F9BD1482}"/>
    <dgm:cxn modelId="{BC1017F1-B4C8-42D9-866F-F402D0E600A9}" type="presOf" srcId="{6358121E-5080-46F7-A0B2-261B5A0F475D}" destId="{999939FE-4E5F-4F91-8168-2AA7C4125ECB}" srcOrd="0" destOrd="0" presId="urn:microsoft.com/office/officeart/2005/8/layout/chevron2"/>
    <dgm:cxn modelId="{8FBB32C8-8AD3-4665-BE0B-0E4EC49FDF53}" type="presOf" srcId="{962E94F3-BCE4-400E-B853-615059209E2F}" destId="{14D5C0D5-961B-46E3-B847-54EF8345D6C9}" srcOrd="0" destOrd="0" presId="urn:microsoft.com/office/officeart/2005/8/layout/chevron2"/>
    <dgm:cxn modelId="{D2822680-4BC4-40D4-BBF8-98D2A0ADAC41}" srcId="{A71A8BBF-7992-4063-974B-DBAAD9B02342}" destId="{6358121E-5080-46F7-A0B2-261B5A0F475D}" srcOrd="2" destOrd="0" parTransId="{D396A8B6-00C7-47E4-B050-A7D946B4E2D6}" sibTransId="{563FF076-9340-4194-A4D2-246734DFA1EE}"/>
    <dgm:cxn modelId="{F8307491-E566-48A8-8353-7481FC5E3264}" type="presOf" srcId="{D91C3E38-59FB-4B22-8DDD-8F8BCA279776}" destId="{40EEE517-6023-49AC-A995-3D8FCAFBCA33}" srcOrd="0" destOrd="0" presId="urn:microsoft.com/office/officeart/2005/8/layout/chevron2"/>
    <dgm:cxn modelId="{B6C15102-1B11-4179-98EE-3D17AA0463CC}" type="presOf" srcId="{63D73E27-5A61-486C-AE53-EE45BBE54FE9}" destId="{ABBA478A-AFD3-4EAB-8CD2-F930DC6C37DC}" srcOrd="0" destOrd="0" presId="urn:microsoft.com/office/officeart/2005/8/layout/chevron2"/>
    <dgm:cxn modelId="{7A2F139C-22F2-4FE6-B50A-D24927E917DB}" srcId="{6358121E-5080-46F7-A0B2-261B5A0F475D}" destId="{9325A203-BE86-46F5-8234-6F9DC7CB9BD7}" srcOrd="1" destOrd="0" parTransId="{C0CA4FEB-C1F3-4C84-9D3B-2AB664D70839}" sibTransId="{6EBACA59-ECE1-4C90-B048-2C5C6B2A6392}"/>
    <dgm:cxn modelId="{7BE3AE8F-0581-45D5-BF76-A7245AE26A1F}" type="presOf" srcId="{37E92C15-CD72-45EA-978E-EFDECF238758}" destId="{398DF69B-692E-460E-AA4A-DF36BF8818F6}" srcOrd="0" destOrd="0" presId="urn:microsoft.com/office/officeart/2005/8/layout/chevron2"/>
    <dgm:cxn modelId="{894546FB-6D6B-4804-BD81-A16DFC48C260}" srcId="{A71A8BBF-7992-4063-974B-DBAAD9B02342}" destId="{37E92C15-CD72-45EA-978E-EFDECF238758}" srcOrd="1" destOrd="0" parTransId="{3BA0BFF6-1478-4C4E-9161-CEA1687C34E1}" sibTransId="{B962A3FE-402D-4214-8986-F5FC8B85FB3E}"/>
    <dgm:cxn modelId="{ACA41BC3-5A04-4C7A-A05C-32329C780630}" type="presOf" srcId="{A71A8BBF-7992-4063-974B-DBAAD9B02342}" destId="{136DC20B-90E5-4D7E-9B83-03F181FD2808}" srcOrd="0" destOrd="0" presId="urn:microsoft.com/office/officeart/2005/8/layout/chevron2"/>
    <dgm:cxn modelId="{494771CE-BFB0-4303-9CFA-AED68D81C86D}" srcId="{A71A8BBF-7992-4063-974B-DBAAD9B02342}" destId="{11DD8B23-DA15-4E7F-BDB4-09F5D5DAF825}" srcOrd="3" destOrd="0" parTransId="{CA317B63-CF6D-4DE2-991B-61D657664D6A}" sibTransId="{B28A0D48-747B-4FEC-B39A-06681105B64C}"/>
    <dgm:cxn modelId="{A9D3F043-09DA-4243-9D8F-BF6FDA07125D}" type="presOf" srcId="{A485B360-13E8-4B0E-8DBF-8AFB2B36C1CC}" destId="{C60C62CB-C4AF-4F8C-8C15-2D50AE536BC6}" srcOrd="0" destOrd="0" presId="urn:microsoft.com/office/officeart/2005/8/layout/chevron2"/>
    <dgm:cxn modelId="{AC994D7E-3ABA-47A3-BEC2-7679E15D7570}" srcId="{962E94F3-BCE4-400E-B853-615059209E2F}" destId="{A485B360-13E8-4B0E-8DBF-8AFB2B36C1CC}" srcOrd="0" destOrd="0" parTransId="{8BD205E5-52A7-4541-8DA6-7D51B73BB498}" sibTransId="{AF860A73-6832-411D-88CF-EEDE101E1E3F}"/>
    <dgm:cxn modelId="{EC8AF054-C7FC-4530-9EC8-60FB43B24B55}" type="presOf" srcId="{9325A203-BE86-46F5-8234-6F9DC7CB9BD7}" destId="{4058031A-41D3-4F81-BCBF-ECA0D7D18B07}" srcOrd="0" destOrd="1" presId="urn:microsoft.com/office/officeart/2005/8/layout/chevron2"/>
    <dgm:cxn modelId="{5F458CED-8703-47BE-9331-D9A211205E16}" type="presOf" srcId="{816764E2-499D-4F71-B3EE-DA078D67CAA4}" destId="{ABBA478A-AFD3-4EAB-8CD2-F930DC6C37DC}" srcOrd="0" destOrd="1" presId="urn:microsoft.com/office/officeart/2005/8/layout/chevron2"/>
    <dgm:cxn modelId="{268702E9-38B5-4043-97CB-6A9BD2499986}" type="presOf" srcId="{11DD8B23-DA15-4E7F-BDB4-09F5D5DAF825}" destId="{8FD137A9-65D4-4323-BBB0-CFA61B88FCB0}" srcOrd="0" destOrd="0" presId="urn:microsoft.com/office/officeart/2005/8/layout/chevron2"/>
    <dgm:cxn modelId="{1CD2673A-C60B-4694-B12D-3170794161CC}" srcId="{A71A8BBF-7992-4063-974B-DBAAD9B02342}" destId="{962E94F3-BCE4-400E-B853-615059209E2F}" srcOrd="0" destOrd="0" parTransId="{AF55AF84-0394-4F55-A961-2E445A2954EE}" sibTransId="{1E5279FE-BC18-4075-9F08-70B96ADF8C6F}"/>
    <dgm:cxn modelId="{550B85A6-F64C-4027-BCAA-5B20BD8E4418}" srcId="{37E92C15-CD72-45EA-978E-EFDECF238758}" destId="{63D73E27-5A61-486C-AE53-EE45BBE54FE9}" srcOrd="0" destOrd="0" parTransId="{5871B06E-7F45-4BBD-A685-216F79D79FBC}" sibTransId="{78A6342E-2951-4E4F-821E-6D5065FA0999}"/>
    <dgm:cxn modelId="{B5016BC2-83D4-4818-98EB-2D2E87E3559A}" type="presOf" srcId="{158EB589-ED45-4052-A277-0695D02B2B86}" destId="{4058031A-41D3-4F81-BCBF-ECA0D7D18B07}" srcOrd="0" destOrd="0" presId="urn:microsoft.com/office/officeart/2005/8/layout/chevron2"/>
    <dgm:cxn modelId="{B06531F0-5D9E-4F8C-8686-7D02D35E3EC4}" srcId="{37E92C15-CD72-45EA-978E-EFDECF238758}" destId="{816764E2-499D-4F71-B3EE-DA078D67CAA4}" srcOrd="1" destOrd="0" parTransId="{620DB31E-6E52-40E7-B112-CFB22502DC3C}" sibTransId="{2B9B6C91-9270-4E98-BBC8-3BC720A7ABD3}"/>
    <dgm:cxn modelId="{1EC471F0-1303-4C25-808D-568193827553}" srcId="{6358121E-5080-46F7-A0B2-261B5A0F475D}" destId="{158EB589-ED45-4052-A277-0695D02B2B86}" srcOrd="0" destOrd="0" parTransId="{207F35B4-5FE3-4CB9-AA9A-D8A3CAE02666}" sibTransId="{78DBE1F1-74B4-4002-BEBE-DC23C13137FD}"/>
    <dgm:cxn modelId="{4D1617AE-7208-4793-811E-C01667ED3003}" type="presParOf" srcId="{136DC20B-90E5-4D7E-9B83-03F181FD2808}" destId="{F7DFB305-673A-4BCA-8BC6-5773390E1BDA}" srcOrd="0" destOrd="0" presId="urn:microsoft.com/office/officeart/2005/8/layout/chevron2"/>
    <dgm:cxn modelId="{BC5F12D4-98C9-42BC-9742-37F87AE25B88}" type="presParOf" srcId="{F7DFB305-673A-4BCA-8BC6-5773390E1BDA}" destId="{14D5C0D5-961B-46E3-B847-54EF8345D6C9}" srcOrd="0" destOrd="0" presId="urn:microsoft.com/office/officeart/2005/8/layout/chevron2"/>
    <dgm:cxn modelId="{2A2CB216-2653-4290-890B-3A0438FC6D6B}" type="presParOf" srcId="{F7DFB305-673A-4BCA-8BC6-5773390E1BDA}" destId="{C60C62CB-C4AF-4F8C-8C15-2D50AE536BC6}" srcOrd="1" destOrd="0" presId="urn:microsoft.com/office/officeart/2005/8/layout/chevron2"/>
    <dgm:cxn modelId="{9556DF30-CE76-4804-B792-35D81CBAB1A5}" type="presParOf" srcId="{136DC20B-90E5-4D7E-9B83-03F181FD2808}" destId="{5050851E-E16F-4E04-8BA7-B6AB1C885742}" srcOrd="1" destOrd="0" presId="urn:microsoft.com/office/officeart/2005/8/layout/chevron2"/>
    <dgm:cxn modelId="{B438F3AF-0625-47F2-9FD9-0A38D8F7000E}" type="presParOf" srcId="{136DC20B-90E5-4D7E-9B83-03F181FD2808}" destId="{5E6B3F07-7912-4613-A761-91B80507391B}" srcOrd="2" destOrd="0" presId="urn:microsoft.com/office/officeart/2005/8/layout/chevron2"/>
    <dgm:cxn modelId="{64C6346F-4730-42C5-8788-57FC829B1E34}" type="presParOf" srcId="{5E6B3F07-7912-4613-A761-91B80507391B}" destId="{398DF69B-692E-460E-AA4A-DF36BF8818F6}" srcOrd="0" destOrd="0" presId="urn:microsoft.com/office/officeart/2005/8/layout/chevron2"/>
    <dgm:cxn modelId="{D8EEBA35-3722-47D6-8DDD-8C2555438EBA}" type="presParOf" srcId="{5E6B3F07-7912-4613-A761-91B80507391B}" destId="{ABBA478A-AFD3-4EAB-8CD2-F930DC6C37DC}" srcOrd="1" destOrd="0" presId="urn:microsoft.com/office/officeart/2005/8/layout/chevron2"/>
    <dgm:cxn modelId="{AE25C09B-6F31-4391-8E2B-8BA149D61EE6}" type="presParOf" srcId="{136DC20B-90E5-4D7E-9B83-03F181FD2808}" destId="{6B98D3DA-DFFF-4698-81D5-86F306AEA22E}" srcOrd="3" destOrd="0" presId="urn:microsoft.com/office/officeart/2005/8/layout/chevron2"/>
    <dgm:cxn modelId="{DCB8D375-4FF7-4A3F-8AAB-5CA3DA312F84}" type="presParOf" srcId="{136DC20B-90E5-4D7E-9B83-03F181FD2808}" destId="{13CF119F-C81C-48EE-B88A-BAD52009FC8B}" srcOrd="4" destOrd="0" presId="urn:microsoft.com/office/officeart/2005/8/layout/chevron2"/>
    <dgm:cxn modelId="{2A8C6DEA-6DFD-4534-8ABE-0DAF57197376}" type="presParOf" srcId="{13CF119F-C81C-48EE-B88A-BAD52009FC8B}" destId="{999939FE-4E5F-4F91-8168-2AA7C4125ECB}" srcOrd="0" destOrd="0" presId="urn:microsoft.com/office/officeart/2005/8/layout/chevron2"/>
    <dgm:cxn modelId="{6F48D172-F70B-40CD-AA11-46EF1677E688}" type="presParOf" srcId="{13CF119F-C81C-48EE-B88A-BAD52009FC8B}" destId="{4058031A-41D3-4F81-BCBF-ECA0D7D18B07}" srcOrd="1" destOrd="0" presId="urn:microsoft.com/office/officeart/2005/8/layout/chevron2"/>
    <dgm:cxn modelId="{A42C3861-F868-49F1-9F61-3001A0171F82}" type="presParOf" srcId="{136DC20B-90E5-4D7E-9B83-03F181FD2808}" destId="{916B72F2-EC09-4D66-97B4-45AA63AB904F}" srcOrd="5" destOrd="0" presId="urn:microsoft.com/office/officeart/2005/8/layout/chevron2"/>
    <dgm:cxn modelId="{07DC3574-74A4-45B1-8453-DDC4626DEFDB}" type="presParOf" srcId="{136DC20B-90E5-4D7E-9B83-03F181FD2808}" destId="{0AC6B5EB-1173-42AC-B702-925149D6C219}" srcOrd="6" destOrd="0" presId="urn:microsoft.com/office/officeart/2005/8/layout/chevron2"/>
    <dgm:cxn modelId="{EBFC22C1-E29F-4564-854F-02A6AE9A0D31}" type="presParOf" srcId="{0AC6B5EB-1173-42AC-B702-925149D6C219}" destId="{8FD137A9-65D4-4323-BBB0-CFA61B88FCB0}" srcOrd="0" destOrd="0" presId="urn:microsoft.com/office/officeart/2005/8/layout/chevron2"/>
    <dgm:cxn modelId="{131D8701-20CA-4AD1-9013-926897F46865}" type="presParOf" srcId="{0AC6B5EB-1173-42AC-B702-925149D6C219}" destId="{40EEE517-6023-49AC-A995-3D8FCAFBCA3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686294-737C-4AD7-B37A-62675674C533}" type="doc">
      <dgm:prSet loTypeId="urn:microsoft.com/office/officeart/2005/8/layout/default#1" loCatId="list" qsTypeId="urn:microsoft.com/office/officeart/2005/8/quickstyle/3d1#3" qsCatId="3D" csTypeId="urn:microsoft.com/office/officeart/2005/8/colors/accent1_2#3" csCatId="accent1" phldr="1"/>
      <dgm:spPr/>
      <dgm:t>
        <a:bodyPr/>
        <a:lstStyle/>
        <a:p>
          <a:endParaRPr lang="zh-CN" altLang="en-US"/>
        </a:p>
      </dgm:t>
    </dgm:pt>
    <dgm:pt modelId="{CB4C4EF8-F568-473D-8FFB-28B6775E3844}">
      <dgm:prSet phldrT="[文本]"/>
      <dgm:spPr/>
      <dgm:t>
        <a:bodyPr/>
        <a:lstStyle/>
        <a:p>
          <a:r>
            <a:rPr lang="zh-CN" altLang="en-US" b="1" dirty="0" smtClean="0">
              <a:latin typeface="华文新魏" panose="02010800040101010101" pitchFamily="2" charset="-122"/>
              <a:ea typeface="华文新魏" panose="02010800040101010101" pitchFamily="2" charset="-122"/>
            </a:rPr>
            <a:t>时间紧张</a:t>
          </a:r>
          <a:endParaRPr lang="zh-CN" altLang="en-US" dirty="0"/>
        </a:p>
      </dgm:t>
    </dgm:pt>
    <dgm:pt modelId="{49944603-4AF0-4E0F-88F0-D70F7DC96280}" type="parTrans" cxnId="{0B95725C-561C-4206-A3BD-AE77F08D3CBC}">
      <dgm:prSet/>
      <dgm:spPr/>
      <dgm:t>
        <a:bodyPr/>
        <a:lstStyle/>
        <a:p>
          <a:endParaRPr lang="zh-CN" altLang="en-US"/>
        </a:p>
      </dgm:t>
    </dgm:pt>
    <dgm:pt modelId="{8C3C16B0-726A-4733-8A2C-4590CA6442F7}" type="sibTrans" cxnId="{0B95725C-561C-4206-A3BD-AE77F08D3CBC}">
      <dgm:prSet/>
      <dgm:spPr/>
      <dgm:t>
        <a:bodyPr/>
        <a:lstStyle/>
        <a:p>
          <a:endParaRPr lang="zh-CN" altLang="en-US"/>
        </a:p>
      </dgm:t>
    </dgm:pt>
    <dgm:pt modelId="{1A5194EB-48AE-4F9B-9AED-FAD1929D99D1}">
      <dgm:prSet/>
      <dgm:spPr/>
      <dgm:t>
        <a:bodyPr/>
        <a:lstStyle/>
        <a:p>
          <a:r>
            <a:rPr lang="zh-CN" altLang="en-US" b="1" dirty="0" smtClean="0">
              <a:latin typeface="华文新魏" panose="02010800040101010101" pitchFamily="2" charset="-122"/>
              <a:ea typeface="华文新魏" panose="02010800040101010101" pitchFamily="2" charset="-122"/>
            </a:rPr>
            <a:t>精力有限</a:t>
          </a:r>
          <a:endParaRPr lang="en-US" altLang="zh-CN" b="1" dirty="0" smtClean="0">
            <a:latin typeface="华文新魏" panose="02010800040101010101" pitchFamily="2" charset="-122"/>
            <a:ea typeface="华文新魏" panose="02010800040101010101" pitchFamily="2" charset="-122"/>
          </a:endParaRPr>
        </a:p>
      </dgm:t>
    </dgm:pt>
    <dgm:pt modelId="{5629AE59-9ECF-4E8E-9E87-89831C024166}" type="parTrans" cxnId="{7741AA25-08D9-431D-B671-1EC36E2D4688}">
      <dgm:prSet/>
      <dgm:spPr/>
      <dgm:t>
        <a:bodyPr/>
        <a:lstStyle/>
        <a:p>
          <a:endParaRPr lang="zh-CN" altLang="en-US"/>
        </a:p>
      </dgm:t>
    </dgm:pt>
    <dgm:pt modelId="{D056A137-7CDA-4A57-B9DD-C90A5957F34A}" type="sibTrans" cxnId="{7741AA25-08D9-431D-B671-1EC36E2D4688}">
      <dgm:prSet/>
      <dgm:spPr/>
      <dgm:t>
        <a:bodyPr/>
        <a:lstStyle/>
        <a:p>
          <a:endParaRPr lang="zh-CN" altLang="en-US"/>
        </a:p>
      </dgm:t>
    </dgm:pt>
    <dgm:pt modelId="{AC8A49E9-BEF6-40C7-84B2-65DD91EC09FB}">
      <dgm:prSet/>
      <dgm:spPr/>
      <dgm:t>
        <a:bodyPr/>
        <a:lstStyle/>
        <a:p>
          <a:r>
            <a:rPr lang="zh-CN" altLang="en-US" b="1" dirty="0" smtClean="0">
              <a:latin typeface="华文新魏" panose="02010800040101010101" pitchFamily="2" charset="-122"/>
              <a:ea typeface="华文新魏" panose="02010800040101010101" pitchFamily="2" charset="-122"/>
            </a:rPr>
            <a:t>提前计划</a:t>
          </a:r>
          <a:endParaRPr lang="en-US" altLang="zh-CN" b="1" dirty="0" smtClean="0">
            <a:latin typeface="华文新魏" panose="02010800040101010101" pitchFamily="2" charset="-122"/>
            <a:ea typeface="华文新魏" panose="02010800040101010101" pitchFamily="2" charset="-122"/>
          </a:endParaRPr>
        </a:p>
      </dgm:t>
    </dgm:pt>
    <dgm:pt modelId="{CF8549F8-0D41-4062-952A-FCD378FE1CE7}" type="parTrans" cxnId="{0E74F207-7F5F-4FF8-83F9-17C36EDFAE65}">
      <dgm:prSet/>
      <dgm:spPr/>
      <dgm:t>
        <a:bodyPr/>
        <a:lstStyle/>
        <a:p>
          <a:endParaRPr lang="zh-CN" altLang="en-US"/>
        </a:p>
      </dgm:t>
    </dgm:pt>
    <dgm:pt modelId="{D75A12D1-761C-4507-8FD5-8A3E85A0105F}" type="sibTrans" cxnId="{0E74F207-7F5F-4FF8-83F9-17C36EDFAE65}">
      <dgm:prSet/>
      <dgm:spPr/>
      <dgm:t>
        <a:bodyPr/>
        <a:lstStyle/>
        <a:p>
          <a:endParaRPr lang="zh-CN" altLang="en-US"/>
        </a:p>
      </dgm:t>
    </dgm:pt>
    <dgm:pt modelId="{6AD05600-EAA3-4948-BD24-485B7A811F26}" type="pres">
      <dgm:prSet presAssocID="{87686294-737C-4AD7-B37A-62675674C533}" presName="diagram" presStyleCnt="0">
        <dgm:presLayoutVars>
          <dgm:dir/>
          <dgm:resizeHandles val="exact"/>
        </dgm:presLayoutVars>
      </dgm:prSet>
      <dgm:spPr/>
      <dgm:t>
        <a:bodyPr/>
        <a:lstStyle/>
        <a:p>
          <a:endParaRPr lang="zh-CN" altLang="en-US"/>
        </a:p>
      </dgm:t>
    </dgm:pt>
    <dgm:pt modelId="{522F3E8C-5C92-41DE-8CCB-A8A857EC5C37}" type="pres">
      <dgm:prSet presAssocID="{CB4C4EF8-F568-473D-8FFB-28B6775E3844}" presName="node" presStyleLbl="node1" presStyleIdx="0" presStyleCnt="3">
        <dgm:presLayoutVars>
          <dgm:bulletEnabled val="1"/>
        </dgm:presLayoutVars>
      </dgm:prSet>
      <dgm:spPr/>
      <dgm:t>
        <a:bodyPr/>
        <a:lstStyle/>
        <a:p>
          <a:endParaRPr lang="zh-CN" altLang="en-US"/>
        </a:p>
      </dgm:t>
    </dgm:pt>
    <dgm:pt modelId="{A5A85D3C-1B60-4174-AF3E-0CF4BA1FA304}" type="pres">
      <dgm:prSet presAssocID="{8C3C16B0-726A-4733-8A2C-4590CA6442F7}" presName="sibTrans" presStyleCnt="0"/>
      <dgm:spPr/>
    </dgm:pt>
    <dgm:pt modelId="{72E91CAE-6218-4F67-93D4-0071AA1C7849}" type="pres">
      <dgm:prSet presAssocID="{1A5194EB-48AE-4F9B-9AED-FAD1929D99D1}" presName="node" presStyleLbl="node1" presStyleIdx="1" presStyleCnt="3" custLinFactNeighborY="3946">
        <dgm:presLayoutVars>
          <dgm:bulletEnabled val="1"/>
        </dgm:presLayoutVars>
      </dgm:prSet>
      <dgm:spPr/>
      <dgm:t>
        <a:bodyPr/>
        <a:lstStyle/>
        <a:p>
          <a:endParaRPr lang="zh-CN" altLang="en-US"/>
        </a:p>
      </dgm:t>
    </dgm:pt>
    <dgm:pt modelId="{EF73E2EA-0830-4D6B-8C3A-C98A76D1F3E2}" type="pres">
      <dgm:prSet presAssocID="{D056A137-7CDA-4A57-B9DD-C90A5957F34A}" presName="sibTrans" presStyleCnt="0"/>
      <dgm:spPr/>
    </dgm:pt>
    <dgm:pt modelId="{6F219455-164F-4A70-9AB8-4F03B86A7575}" type="pres">
      <dgm:prSet presAssocID="{AC8A49E9-BEF6-40C7-84B2-65DD91EC09FB}" presName="node" presStyleLbl="node1" presStyleIdx="2" presStyleCnt="3" custLinFactNeighborX="7296" custLinFactNeighborY="73687">
        <dgm:presLayoutVars>
          <dgm:bulletEnabled val="1"/>
        </dgm:presLayoutVars>
      </dgm:prSet>
      <dgm:spPr/>
      <dgm:t>
        <a:bodyPr/>
        <a:lstStyle/>
        <a:p>
          <a:endParaRPr lang="zh-CN" altLang="en-US"/>
        </a:p>
      </dgm:t>
    </dgm:pt>
  </dgm:ptLst>
  <dgm:cxnLst>
    <dgm:cxn modelId="{7741AA25-08D9-431D-B671-1EC36E2D4688}" srcId="{87686294-737C-4AD7-B37A-62675674C533}" destId="{1A5194EB-48AE-4F9B-9AED-FAD1929D99D1}" srcOrd="1" destOrd="0" parTransId="{5629AE59-9ECF-4E8E-9E87-89831C024166}" sibTransId="{D056A137-7CDA-4A57-B9DD-C90A5957F34A}"/>
    <dgm:cxn modelId="{0E74F207-7F5F-4FF8-83F9-17C36EDFAE65}" srcId="{87686294-737C-4AD7-B37A-62675674C533}" destId="{AC8A49E9-BEF6-40C7-84B2-65DD91EC09FB}" srcOrd="2" destOrd="0" parTransId="{CF8549F8-0D41-4062-952A-FCD378FE1CE7}" sibTransId="{D75A12D1-761C-4507-8FD5-8A3E85A0105F}"/>
    <dgm:cxn modelId="{7D9FBBF0-3465-46FE-A572-240B6617F3CB}" type="presOf" srcId="{CB4C4EF8-F568-473D-8FFB-28B6775E3844}" destId="{522F3E8C-5C92-41DE-8CCB-A8A857EC5C37}" srcOrd="0" destOrd="0" presId="urn:microsoft.com/office/officeart/2005/8/layout/default#1"/>
    <dgm:cxn modelId="{03C55939-38C1-4D01-BE54-FD1EF725179C}" type="presOf" srcId="{87686294-737C-4AD7-B37A-62675674C533}" destId="{6AD05600-EAA3-4948-BD24-485B7A811F26}" srcOrd="0" destOrd="0" presId="urn:microsoft.com/office/officeart/2005/8/layout/default#1"/>
    <dgm:cxn modelId="{0B95725C-561C-4206-A3BD-AE77F08D3CBC}" srcId="{87686294-737C-4AD7-B37A-62675674C533}" destId="{CB4C4EF8-F568-473D-8FFB-28B6775E3844}" srcOrd="0" destOrd="0" parTransId="{49944603-4AF0-4E0F-88F0-D70F7DC96280}" sibTransId="{8C3C16B0-726A-4733-8A2C-4590CA6442F7}"/>
    <dgm:cxn modelId="{F4B3AF24-3F6B-4EAD-A8E6-299624D06457}" type="presOf" srcId="{AC8A49E9-BEF6-40C7-84B2-65DD91EC09FB}" destId="{6F219455-164F-4A70-9AB8-4F03B86A7575}" srcOrd="0" destOrd="0" presId="urn:microsoft.com/office/officeart/2005/8/layout/default#1"/>
    <dgm:cxn modelId="{34EE4139-8280-4BC0-BB4D-325881188084}" type="presOf" srcId="{1A5194EB-48AE-4F9B-9AED-FAD1929D99D1}" destId="{72E91CAE-6218-4F67-93D4-0071AA1C7849}" srcOrd="0" destOrd="0" presId="urn:microsoft.com/office/officeart/2005/8/layout/default#1"/>
    <dgm:cxn modelId="{9B852B6A-4085-4991-9CA9-9D9659B755E8}" type="presParOf" srcId="{6AD05600-EAA3-4948-BD24-485B7A811F26}" destId="{522F3E8C-5C92-41DE-8CCB-A8A857EC5C37}" srcOrd="0" destOrd="0" presId="urn:microsoft.com/office/officeart/2005/8/layout/default#1"/>
    <dgm:cxn modelId="{456C4332-86FA-4108-96CD-219827208866}" type="presParOf" srcId="{6AD05600-EAA3-4948-BD24-485B7A811F26}" destId="{A5A85D3C-1B60-4174-AF3E-0CF4BA1FA304}" srcOrd="1" destOrd="0" presId="urn:microsoft.com/office/officeart/2005/8/layout/default#1"/>
    <dgm:cxn modelId="{B9F5D867-4F77-4136-8F88-2D62B77DCEA2}" type="presParOf" srcId="{6AD05600-EAA3-4948-BD24-485B7A811F26}" destId="{72E91CAE-6218-4F67-93D4-0071AA1C7849}" srcOrd="2" destOrd="0" presId="urn:microsoft.com/office/officeart/2005/8/layout/default#1"/>
    <dgm:cxn modelId="{EC04134F-3A7F-4AFC-A010-90F9CB9A6201}" type="presParOf" srcId="{6AD05600-EAA3-4948-BD24-485B7A811F26}" destId="{EF73E2EA-0830-4D6B-8C3A-C98A76D1F3E2}" srcOrd="3" destOrd="0" presId="urn:microsoft.com/office/officeart/2005/8/layout/default#1"/>
    <dgm:cxn modelId="{8B1A383E-9E8B-418E-8122-673A30D137F6}" type="presParOf" srcId="{6AD05600-EAA3-4948-BD24-485B7A811F26}" destId="{6F219455-164F-4A70-9AB8-4F03B86A7575}" srcOrd="4"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71A8BBF-7992-4063-974B-DBAAD9B02342}" type="doc">
      <dgm:prSet loTypeId="urn:microsoft.com/office/officeart/2005/8/layout/chevron2" loCatId="process" qsTypeId="urn:microsoft.com/office/officeart/2005/8/quickstyle/3d1#23" qsCatId="3D" csTypeId="urn:microsoft.com/office/officeart/2005/8/colors/accent1_2#29" csCatId="accent1" phldr="1"/>
      <dgm:spPr/>
      <dgm:t>
        <a:bodyPr/>
        <a:lstStyle/>
        <a:p>
          <a:endParaRPr lang="zh-CN" altLang="en-US"/>
        </a:p>
      </dgm:t>
    </dgm:pt>
    <dgm:pt modelId="{962E94F3-BCE4-400E-B853-615059209E2F}">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前提</a:t>
          </a:r>
          <a:endParaRPr lang="zh-CN" altLang="en-US" b="1" dirty="0">
            <a:latin typeface="方正粗黑宋简体" panose="02000000000000000000" pitchFamily="2" charset="-122"/>
            <a:ea typeface="方正粗黑宋简体" panose="02000000000000000000" pitchFamily="2" charset="-122"/>
          </a:endParaRPr>
        </a:p>
      </dgm:t>
    </dgm:pt>
    <dgm:pt modelId="{AF55AF84-0394-4F55-A961-2E445A2954EE}" type="parTrans" cxnId="{1CD2673A-C60B-4694-B12D-3170794161CC}">
      <dgm:prSet/>
      <dgm:spPr/>
      <dgm:t>
        <a:bodyPr/>
        <a:lstStyle/>
        <a:p>
          <a:endParaRPr lang="zh-CN" altLang="en-US"/>
        </a:p>
      </dgm:t>
    </dgm:pt>
    <dgm:pt modelId="{1E5279FE-BC18-4075-9F08-70B96ADF8C6F}" type="sibTrans" cxnId="{1CD2673A-C60B-4694-B12D-3170794161CC}">
      <dgm:prSet/>
      <dgm:spPr/>
      <dgm:t>
        <a:bodyPr/>
        <a:lstStyle/>
        <a:p>
          <a:endParaRPr lang="zh-CN" altLang="en-US"/>
        </a:p>
      </dgm:t>
    </dgm:pt>
    <dgm:pt modelId="{A485B360-13E8-4B0E-8DBF-8AFB2B36C1CC}">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提纲终稿审核已通过</a:t>
          </a:r>
          <a:endParaRPr lang="zh-CN" altLang="en-US" b="1" dirty="0">
            <a:latin typeface="方正粗黑宋简体" panose="02000000000000000000" pitchFamily="2" charset="-122"/>
            <a:ea typeface="方正粗黑宋简体" panose="02000000000000000000" pitchFamily="2" charset="-122"/>
          </a:endParaRPr>
        </a:p>
      </dgm:t>
    </dgm:pt>
    <dgm:pt modelId="{8BD205E5-52A7-4541-8DA6-7D51B73BB498}" type="parTrans" cxnId="{AC994D7E-3ABA-47A3-BEC2-7679E15D7570}">
      <dgm:prSet/>
      <dgm:spPr/>
      <dgm:t>
        <a:bodyPr/>
        <a:lstStyle/>
        <a:p>
          <a:endParaRPr lang="zh-CN" altLang="en-US"/>
        </a:p>
      </dgm:t>
    </dgm:pt>
    <dgm:pt modelId="{AF860A73-6832-411D-88CF-EEDE101E1E3F}" type="sibTrans" cxnId="{AC994D7E-3ABA-47A3-BEC2-7679E15D7570}">
      <dgm:prSet/>
      <dgm:spPr/>
      <dgm:t>
        <a:bodyPr/>
        <a:lstStyle/>
        <a:p>
          <a:endParaRPr lang="zh-CN" altLang="en-US"/>
        </a:p>
      </dgm:t>
    </dgm:pt>
    <dgm:pt modelId="{37E92C15-CD72-45EA-978E-EFDECF238758}">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时间</a:t>
          </a:r>
          <a:endParaRPr lang="zh-CN" altLang="en-US" b="1" dirty="0">
            <a:latin typeface="方正粗黑宋简体" panose="02000000000000000000" pitchFamily="2" charset="-122"/>
            <a:ea typeface="方正粗黑宋简体" panose="02000000000000000000" pitchFamily="2" charset="-122"/>
          </a:endParaRPr>
        </a:p>
      </dgm:t>
    </dgm:pt>
    <dgm:pt modelId="{3BA0BFF6-1478-4C4E-9161-CEA1687C34E1}" type="parTrans" cxnId="{894546FB-6D6B-4804-BD81-A16DFC48C260}">
      <dgm:prSet/>
      <dgm:spPr/>
      <dgm:t>
        <a:bodyPr/>
        <a:lstStyle/>
        <a:p>
          <a:endParaRPr lang="zh-CN" altLang="en-US"/>
        </a:p>
      </dgm:t>
    </dgm:pt>
    <dgm:pt modelId="{B962A3FE-402D-4214-8986-F5FC8B85FB3E}" type="sibTrans" cxnId="{894546FB-6D6B-4804-BD81-A16DFC48C260}">
      <dgm:prSet/>
      <dgm:spPr/>
      <dgm:t>
        <a:bodyPr/>
        <a:lstStyle/>
        <a:p>
          <a:endParaRPr lang="zh-CN" altLang="en-US"/>
        </a:p>
      </dgm:t>
    </dgm:pt>
    <dgm:pt modelId="{63D73E27-5A61-486C-AE53-EE45BBE54FE9}">
      <dgm:prSet phldrT="[文本]"/>
      <dgm:spPr/>
      <dgm:t>
        <a:bodyPr/>
        <a:lstStyle/>
        <a:p>
          <a:r>
            <a:rPr lang="en-US" altLang="zh-CN" b="1" dirty="0" smtClean="0">
              <a:latin typeface="方正粗黑宋简体" panose="02000000000000000000" pitchFamily="2" charset="-122"/>
              <a:ea typeface="方正粗黑宋简体" panose="02000000000000000000" pitchFamily="2" charset="-122"/>
            </a:rPr>
            <a:t>40</a:t>
          </a:r>
          <a:r>
            <a:rPr lang="zh-CN" altLang="en-US" b="1" dirty="0" smtClean="0">
              <a:latin typeface="方正粗黑宋简体" panose="02000000000000000000" pitchFamily="2" charset="-122"/>
              <a:ea typeface="方正粗黑宋简体" panose="02000000000000000000" pitchFamily="2" charset="-122"/>
            </a:rPr>
            <a:t>天左右</a:t>
          </a:r>
          <a:endParaRPr lang="zh-CN" altLang="en-US" b="1" dirty="0">
            <a:latin typeface="方正粗黑宋简体" panose="02000000000000000000" pitchFamily="2" charset="-122"/>
            <a:ea typeface="方正粗黑宋简体" panose="02000000000000000000" pitchFamily="2" charset="-122"/>
          </a:endParaRPr>
        </a:p>
      </dgm:t>
    </dgm:pt>
    <dgm:pt modelId="{5871B06E-7F45-4BBD-A685-216F79D79FBC}" type="parTrans" cxnId="{550B85A6-F64C-4027-BCAA-5B20BD8E4418}">
      <dgm:prSet/>
      <dgm:spPr/>
      <dgm:t>
        <a:bodyPr/>
        <a:lstStyle/>
        <a:p>
          <a:endParaRPr lang="zh-CN" altLang="en-US"/>
        </a:p>
      </dgm:t>
    </dgm:pt>
    <dgm:pt modelId="{78A6342E-2951-4E4F-821E-6D5065FA0999}" type="sibTrans" cxnId="{550B85A6-F64C-4027-BCAA-5B20BD8E4418}">
      <dgm:prSet/>
      <dgm:spPr/>
      <dgm:t>
        <a:bodyPr/>
        <a:lstStyle/>
        <a:p>
          <a:endParaRPr lang="zh-CN" altLang="en-US"/>
        </a:p>
      </dgm:t>
    </dgm:pt>
    <dgm:pt modelId="{816764E2-499D-4F71-B3EE-DA078D67CAA4}">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以论文撰写时间进度安排为准</a:t>
          </a:r>
          <a:endParaRPr lang="zh-CN" altLang="en-US" b="1" dirty="0">
            <a:latin typeface="方正粗黑宋简体" panose="02000000000000000000" pitchFamily="2" charset="-122"/>
            <a:ea typeface="方正粗黑宋简体" panose="02000000000000000000" pitchFamily="2" charset="-122"/>
          </a:endParaRPr>
        </a:p>
      </dgm:t>
    </dgm:pt>
    <dgm:pt modelId="{620DB31E-6E52-40E7-B112-CFB22502DC3C}" type="parTrans" cxnId="{B06531F0-5D9E-4F8C-8686-7D02D35E3EC4}">
      <dgm:prSet/>
      <dgm:spPr/>
      <dgm:t>
        <a:bodyPr/>
        <a:lstStyle/>
        <a:p>
          <a:endParaRPr lang="zh-CN" altLang="en-US"/>
        </a:p>
      </dgm:t>
    </dgm:pt>
    <dgm:pt modelId="{2B9B6C91-9270-4E98-BBC8-3BC720A7ABD3}" type="sibTrans" cxnId="{B06531F0-5D9E-4F8C-8686-7D02D35E3EC4}">
      <dgm:prSet/>
      <dgm:spPr/>
      <dgm:t>
        <a:bodyPr/>
        <a:lstStyle/>
        <a:p>
          <a:endParaRPr lang="zh-CN" altLang="en-US"/>
        </a:p>
      </dgm:t>
    </dgm:pt>
    <dgm:pt modelId="{6358121E-5080-46F7-A0B2-261B5A0F475D}">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要求</a:t>
          </a:r>
          <a:endParaRPr lang="zh-CN" altLang="en-US" b="1" dirty="0">
            <a:latin typeface="方正粗黑宋简体" panose="02000000000000000000" pitchFamily="2" charset="-122"/>
            <a:ea typeface="方正粗黑宋简体" panose="02000000000000000000" pitchFamily="2" charset="-122"/>
          </a:endParaRPr>
        </a:p>
      </dgm:t>
    </dgm:pt>
    <dgm:pt modelId="{D396A8B6-00C7-47E4-B050-A7D946B4E2D6}" type="parTrans" cxnId="{D2822680-4BC4-40D4-BBF8-98D2A0ADAC41}">
      <dgm:prSet/>
      <dgm:spPr/>
      <dgm:t>
        <a:bodyPr/>
        <a:lstStyle/>
        <a:p>
          <a:endParaRPr lang="zh-CN" altLang="en-US"/>
        </a:p>
      </dgm:t>
    </dgm:pt>
    <dgm:pt modelId="{563FF076-9340-4194-A4D2-246734DFA1EE}" type="sibTrans" cxnId="{D2822680-4BC4-40D4-BBF8-98D2A0ADAC41}">
      <dgm:prSet/>
      <dgm:spPr/>
      <dgm:t>
        <a:bodyPr/>
        <a:lstStyle/>
        <a:p>
          <a:endParaRPr lang="zh-CN" altLang="en-US"/>
        </a:p>
      </dgm:t>
    </dgm:pt>
    <dgm:pt modelId="{158EB589-ED45-4052-A277-0695D02B2B86}">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在规定时间完成上传；</a:t>
          </a:r>
          <a:endParaRPr lang="zh-CN" altLang="en-US" b="1" dirty="0">
            <a:latin typeface="方正粗黑宋简体" panose="02000000000000000000" pitchFamily="2" charset="-122"/>
            <a:ea typeface="方正粗黑宋简体" panose="02000000000000000000" pitchFamily="2" charset="-122"/>
          </a:endParaRPr>
        </a:p>
      </dgm:t>
    </dgm:pt>
    <dgm:pt modelId="{207F35B4-5FE3-4CB9-AA9A-D8A3CAE02666}" type="parTrans" cxnId="{1EC471F0-1303-4C25-808D-568193827553}">
      <dgm:prSet/>
      <dgm:spPr/>
      <dgm:t>
        <a:bodyPr/>
        <a:lstStyle/>
        <a:p>
          <a:endParaRPr lang="zh-CN" altLang="en-US"/>
        </a:p>
      </dgm:t>
    </dgm:pt>
    <dgm:pt modelId="{78DBE1F1-74B4-4002-BEBE-DC23C13137FD}" type="sibTrans" cxnId="{1EC471F0-1303-4C25-808D-568193827553}">
      <dgm:prSet/>
      <dgm:spPr/>
      <dgm:t>
        <a:bodyPr/>
        <a:lstStyle/>
        <a:p>
          <a:endParaRPr lang="zh-CN" altLang="en-US"/>
        </a:p>
      </dgm:t>
    </dgm:pt>
    <dgm:pt modelId="{11DD8B23-DA15-4E7F-BDB4-09F5D5DAF825}">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审核</a:t>
          </a:r>
          <a:endParaRPr lang="zh-CN" altLang="en-US" b="1" dirty="0">
            <a:latin typeface="方正粗黑宋简体" panose="02000000000000000000" pitchFamily="2" charset="-122"/>
            <a:ea typeface="方正粗黑宋简体" panose="02000000000000000000" pitchFamily="2" charset="-122"/>
          </a:endParaRPr>
        </a:p>
      </dgm:t>
    </dgm:pt>
    <dgm:pt modelId="{CA317B63-CF6D-4DE2-991B-61D657664D6A}" type="parTrans" cxnId="{494771CE-BFB0-4303-9CFA-AED68D81C86D}">
      <dgm:prSet/>
      <dgm:spPr/>
      <dgm:t>
        <a:bodyPr/>
        <a:lstStyle/>
        <a:p>
          <a:endParaRPr lang="zh-CN" altLang="en-US"/>
        </a:p>
      </dgm:t>
    </dgm:pt>
    <dgm:pt modelId="{B28A0D48-747B-4FEC-B39A-06681105B64C}" type="sibTrans" cxnId="{494771CE-BFB0-4303-9CFA-AED68D81C86D}">
      <dgm:prSet/>
      <dgm:spPr/>
      <dgm:t>
        <a:bodyPr/>
        <a:lstStyle/>
        <a:p>
          <a:endParaRPr lang="zh-CN" altLang="en-US"/>
        </a:p>
      </dgm:t>
    </dgm:pt>
    <dgm:pt modelId="{9325A203-BE86-46F5-8234-6F9DC7CB9BD7}">
      <dgm:prSet/>
      <dgm:spPr/>
      <dgm:t>
        <a:bodyPr/>
        <a:lstStyle/>
        <a:p>
          <a:r>
            <a:rPr lang="zh-CN" altLang="en-US" b="1" dirty="0" smtClean="0">
              <a:latin typeface="方正粗黑宋简体" panose="02000000000000000000" pitchFamily="2" charset="-122"/>
              <a:ea typeface="方正粗黑宋简体" panose="02000000000000000000" pitchFamily="2" charset="-122"/>
            </a:rPr>
            <a:t>请导师审核；</a:t>
          </a:r>
          <a:endParaRPr lang="en-US" altLang="zh-CN" b="1" dirty="0" smtClean="0">
            <a:latin typeface="方正粗黑宋简体" panose="02000000000000000000" pitchFamily="2" charset="-122"/>
            <a:ea typeface="方正粗黑宋简体" panose="02000000000000000000" pitchFamily="2" charset="-122"/>
          </a:endParaRPr>
        </a:p>
      </dgm:t>
    </dgm:pt>
    <dgm:pt modelId="{C0CA4FEB-C1F3-4C84-9D3B-2AB664D70839}" type="parTrans" cxnId="{7A2F139C-22F2-4FE6-B50A-D24927E917DB}">
      <dgm:prSet/>
      <dgm:spPr/>
      <dgm:t>
        <a:bodyPr/>
        <a:lstStyle/>
        <a:p>
          <a:endParaRPr lang="zh-CN" altLang="en-US"/>
        </a:p>
      </dgm:t>
    </dgm:pt>
    <dgm:pt modelId="{6EBACA59-ECE1-4C90-B048-2C5C6B2A6392}" type="sibTrans" cxnId="{7A2F139C-22F2-4FE6-B50A-D24927E917DB}">
      <dgm:prSet/>
      <dgm:spPr/>
      <dgm:t>
        <a:bodyPr/>
        <a:lstStyle/>
        <a:p>
          <a:endParaRPr lang="zh-CN" altLang="en-US"/>
        </a:p>
      </dgm:t>
    </dgm:pt>
    <dgm:pt modelId="{D91C3E38-59FB-4B22-8DDD-8F8BCA279776}">
      <dgm:prSet/>
      <dgm:spPr/>
      <dgm:t>
        <a:bodyPr/>
        <a:lstStyle/>
        <a:p>
          <a:r>
            <a:rPr lang="zh-CN" altLang="en-US" b="1" dirty="0" smtClean="0">
              <a:latin typeface="方正粗黑宋简体" panose="02000000000000000000" pitchFamily="2" charset="-122"/>
              <a:ea typeface="方正粗黑宋简体" panose="02000000000000000000" pitchFamily="2" charset="-122"/>
            </a:rPr>
            <a:t>审核通过，才可进入</a:t>
          </a:r>
          <a:r>
            <a:rPr lang="en-US" altLang="zh-CN" b="1" dirty="0" smtClean="0">
              <a:latin typeface="方正粗黑宋简体" panose="02000000000000000000" pitchFamily="2" charset="-122"/>
              <a:ea typeface="方正粗黑宋简体" panose="02000000000000000000" pitchFamily="2" charset="-122"/>
            </a:rPr>
            <a:t>【</a:t>
          </a:r>
          <a:r>
            <a:rPr lang="zh-CN" altLang="en-US" b="1" dirty="0" smtClean="0">
              <a:latin typeface="方正粗黑宋简体" panose="02000000000000000000" pitchFamily="2" charset="-122"/>
              <a:ea typeface="方正粗黑宋简体" panose="02000000000000000000" pitchFamily="2" charset="-122"/>
            </a:rPr>
            <a:t>中稿</a:t>
          </a:r>
          <a:r>
            <a:rPr lang="en-US" altLang="zh-CN" b="1" dirty="0" smtClean="0">
              <a:latin typeface="方正粗黑宋简体" panose="02000000000000000000" pitchFamily="2" charset="-122"/>
              <a:ea typeface="方正粗黑宋简体" panose="02000000000000000000" pitchFamily="2" charset="-122"/>
            </a:rPr>
            <a:t>】</a:t>
          </a:r>
          <a:r>
            <a:rPr lang="zh-CN" altLang="en-US" b="1" dirty="0" smtClean="0">
              <a:latin typeface="方正粗黑宋简体" panose="02000000000000000000" pitchFamily="2" charset="-122"/>
              <a:ea typeface="方正粗黑宋简体" panose="02000000000000000000" pitchFamily="2" charset="-122"/>
            </a:rPr>
            <a:t>阶段</a:t>
          </a:r>
          <a:endParaRPr lang="zh-CN" altLang="en-US" b="1" dirty="0">
            <a:latin typeface="方正粗黑宋简体" panose="02000000000000000000" pitchFamily="2" charset="-122"/>
            <a:ea typeface="方正粗黑宋简体" panose="02000000000000000000" pitchFamily="2" charset="-122"/>
          </a:endParaRPr>
        </a:p>
      </dgm:t>
    </dgm:pt>
    <dgm:pt modelId="{49165DC1-E8F0-451A-AA8F-F0CFB37F3D03}" type="parTrans" cxnId="{5DA5EE59-4BEE-4248-8796-542461F6EB10}">
      <dgm:prSet/>
      <dgm:spPr/>
      <dgm:t>
        <a:bodyPr/>
        <a:lstStyle/>
        <a:p>
          <a:endParaRPr lang="zh-CN" altLang="en-US"/>
        </a:p>
      </dgm:t>
    </dgm:pt>
    <dgm:pt modelId="{5B8CAF07-DA25-44B4-BBFE-1E33F9BD1482}" type="sibTrans" cxnId="{5DA5EE59-4BEE-4248-8796-542461F6EB10}">
      <dgm:prSet/>
      <dgm:spPr/>
      <dgm:t>
        <a:bodyPr/>
        <a:lstStyle/>
        <a:p>
          <a:endParaRPr lang="zh-CN" altLang="en-US"/>
        </a:p>
      </dgm:t>
    </dgm:pt>
    <dgm:pt modelId="{136DC20B-90E5-4D7E-9B83-03F181FD2808}" type="pres">
      <dgm:prSet presAssocID="{A71A8BBF-7992-4063-974B-DBAAD9B02342}" presName="linearFlow" presStyleCnt="0">
        <dgm:presLayoutVars>
          <dgm:dir/>
          <dgm:animLvl val="lvl"/>
          <dgm:resizeHandles val="exact"/>
        </dgm:presLayoutVars>
      </dgm:prSet>
      <dgm:spPr/>
      <dgm:t>
        <a:bodyPr/>
        <a:lstStyle/>
        <a:p>
          <a:endParaRPr lang="zh-CN" altLang="en-US"/>
        </a:p>
      </dgm:t>
    </dgm:pt>
    <dgm:pt modelId="{F7DFB305-673A-4BCA-8BC6-5773390E1BDA}" type="pres">
      <dgm:prSet presAssocID="{962E94F3-BCE4-400E-B853-615059209E2F}" presName="composite" presStyleCnt="0"/>
      <dgm:spPr/>
    </dgm:pt>
    <dgm:pt modelId="{14D5C0D5-961B-46E3-B847-54EF8345D6C9}" type="pres">
      <dgm:prSet presAssocID="{962E94F3-BCE4-400E-B853-615059209E2F}" presName="parentText" presStyleLbl="alignNode1" presStyleIdx="0" presStyleCnt="4">
        <dgm:presLayoutVars>
          <dgm:chMax val="1"/>
          <dgm:bulletEnabled val="1"/>
        </dgm:presLayoutVars>
      </dgm:prSet>
      <dgm:spPr/>
      <dgm:t>
        <a:bodyPr/>
        <a:lstStyle/>
        <a:p>
          <a:endParaRPr lang="zh-CN" altLang="en-US"/>
        </a:p>
      </dgm:t>
    </dgm:pt>
    <dgm:pt modelId="{C60C62CB-C4AF-4F8C-8C15-2D50AE536BC6}" type="pres">
      <dgm:prSet presAssocID="{962E94F3-BCE4-400E-B853-615059209E2F}" presName="descendantText" presStyleLbl="alignAcc1" presStyleIdx="0" presStyleCnt="4">
        <dgm:presLayoutVars>
          <dgm:bulletEnabled val="1"/>
        </dgm:presLayoutVars>
      </dgm:prSet>
      <dgm:spPr/>
      <dgm:t>
        <a:bodyPr/>
        <a:lstStyle/>
        <a:p>
          <a:endParaRPr lang="zh-CN" altLang="en-US"/>
        </a:p>
      </dgm:t>
    </dgm:pt>
    <dgm:pt modelId="{5050851E-E16F-4E04-8BA7-B6AB1C885742}" type="pres">
      <dgm:prSet presAssocID="{1E5279FE-BC18-4075-9F08-70B96ADF8C6F}" presName="sp" presStyleCnt="0"/>
      <dgm:spPr/>
    </dgm:pt>
    <dgm:pt modelId="{5E6B3F07-7912-4613-A761-91B80507391B}" type="pres">
      <dgm:prSet presAssocID="{37E92C15-CD72-45EA-978E-EFDECF238758}" presName="composite" presStyleCnt="0"/>
      <dgm:spPr/>
    </dgm:pt>
    <dgm:pt modelId="{398DF69B-692E-460E-AA4A-DF36BF8818F6}" type="pres">
      <dgm:prSet presAssocID="{37E92C15-CD72-45EA-978E-EFDECF238758}" presName="parentText" presStyleLbl="alignNode1" presStyleIdx="1" presStyleCnt="4">
        <dgm:presLayoutVars>
          <dgm:chMax val="1"/>
          <dgm:bulletEnabled val="1"/>
        </dgm:presLayoutVars>
      </dgm:prSet>
      <dgm:spPr/>
      <dgm:t>
        <a:bodyPr/>
        <a:lstStyle/>
        <a:p>
          <a:endParaRPr lang="zh-CN" altLang="en-US"/>
        </a:p>
      </dgm:t>
    </dgm:pt>
    <dgm:pt modelId="{ABBA478A-AFD3-4EAB-8CD2-F930DC6C37DC}" type="pres">
      <dgm:prSet presAssocID="{37E92C15-CD72-45EA-978E-EFDECF238758}" presName="descendantText" presStyleLbl="alignAcc1" presStyleIdx="1" presStyleCnt="4">
        <dgm:presLayoutVars>
          <dgm:bulletEnabled val="1"/>
        </dgm:presLayoutVars>
      </dgm:prSet>
      <dgm:spPr/>
      <dgm:t>
        <a:bodyPr/>
        <a:lstStyle/>
        <a:p>
          <a:endParaRPr lang="zh-CN" altLang="en-US"/>
        </a:p>
      </dgm:t>
    </dgm:pt>
    <dgm:pt modelId="{6B98D3DA-DFFF-4698-81D5-86F306AEA22E}" type="pres">
      <dgm:prSet presAssocID="{B962A3FE-402D-4214-8986-F5FC8B85FB3E}" presName="sp" presStyleCnt="0"/>
      <dgm:spPr/>
    </dgm:pt>
    <dgm:pt modelId="{13CF119F-C81C-48EE-B88A-BAD52009FC8B}" type="pres">
      <dgm:prSet presAssocID="{6358121E-5080-46F7-A0B2-261B5A0F475D}" presName="composite" presStyleCnt="0"/>
      <dgm:spPr/>
    </dgm:pt>
    <dgm:pt modelId="{999939FE-4E5F-4F91-8168-2AA7C4125ECB}" type="pres">
      <dgm:prSet presAssocID="{6358121E-5080-46F7-A0B2-261B5A0F475D}" presName="parentText" presStyleLbl="alignNode1" presStyleIdx="2" presStyleCnt="4">
        <dgm:presLayoutVars>
          <dgm:chMax val="1"/>
          <dgm:bulletEnabled val="1"/>
        </dgm:presLayoutVars>
      </dgm:prSet>
      <dgm:spPr/>
      <dgm:t>
        <a:bodyPr/>
        <a:lstStyle/>
        <a:p>
          <a:endParaRPr lang="zh-CN" altLang="en-US"/>
        </a:p>
      </dgm:t>
    </dgm:pt>
    <dgm:pt modelId="{4058031A-41D3-4F81-BCBF-ECA0D7D18B07}" type="pres">
      <dgm:prSet presAssocID="{6358121E-5080-46F7-A0B2-261B5A0F475D}" presName="descendantText" presStyleLbl="alignAcc1" presStyleIdx="2" presStyleCnt="4">
        <dgm:presLayoutVars>
          <dgm:bulletEnabled val="1"/>
        </dgm:presLayoutVars>
      </dgm:prSet>
      <dgm:spPr/>
      <dgm:t>
        <a:bodyPr/>
        <a:lstStyle/>
        <a:p>
          <a:endParaRPr lang="zh-CN" altLang="en-US"/>
        </a:p>
      </dgm:t>
    </dgm:pt>
    <dgm:pt modelId="{916B72F2-EC09-4D66-97B4-45AA63AB904F}" type="pres">
      <dgm:prSet presAssocID="{563FF076-9340-4194-A4D2-246734DFA1EE}" presName="sp" presStyleCnt="0"/>
      <dgm:spPr/>
    </dgm:pt>
    <dgm:pt modelId="{0AC6B5EB-1173-42AC-B702-925149D6C219}" type="pres">
      <dgm:prSet presAssocID="{11DD8B23-DA15-4E7F-BDB4-09F5D5DAF825}" presName="composite" presStyleCnt="0"/>
      <dgm:spPr/>
    </dgm:pt>
    <dgm:pt modelId="{8FD137A9-65D4-4323-BBB0-CFA61B88FCB0}" type="pres">
      <dgm:prSet presAssocID="{11DD8B23-DA15-4E7F-BDB4-09F5D5DAF825}" presName="parentText" presStyleLbl="alignNode1" presStyleIdx="3" presStyleCnt="4">
        <dgm:presLayoutVars>
          <dgm:chMax val="1"/>
          <dgm:bulletEnabled val="1"/>
        </dgm:presLayoutVars>
      </dgm:prSet>
      <dgm:spPr/>
      <dgm:t>
        <a:bodyPr/>
        <a:lstStyle/>
        <a:p>
          <a:endParaRPr lang="zh-CN" altLang="en-US"/>
        </a:p>
      </dgm:t>
    </dgm:pt>
    <dgm:pt modelId="{40EEE517-6023-49AC-A995-3D8FCAFBCA33}" type="pres">
      <dgm:prSet presAssocID="{11DD8B23-DA15-4E7F-BDB4-09F5D5DAF825}" presName="descendantText" presStyleLbl="alignAcc1" presStyleIdx="3" presStyleCnt="4">
        <dgm:presLayoutVars>
          <dgm:bulletEnabled val="1"/>
        </dgm:presLayoutVars>
      </dgm:prSet>
      <dgm:spPr/>
      <dgm:t>
        <a:bodyPr/>
        <a:lstStyle/>
        <a:p>
          <a:endParaRPr lang="zh-CN" altLang="en-US"/>
        </a:p>
      </dgm:t>
    </dgm:pt>
  </dgm:ptLst>
  <dgm:cxnLst>
    <dgm:cxn modelId="{725C0302-2A1D-4560-8E10-0D3B311B9BA1}" type="presOf" srcId="{816764E2-499D-4F71-B3EE-DA078D67CAA4}" destId="{ABBA478A-AFD3-4EAB-8CD2-F930DC6C37DC}" srcOrd="0" destOrd="1" presId="urn:microsoft.com/office/officeart/2005/8/layout/chevron2"/>
    <dgm:cxn modelId="{F58C2CBA-FBDC-428D-A467-219C76185CDB}" type="presOf" srcId="{D91C3E38-59FB-4B22-8DDD-8F8BCA279776}" destId="{40EEE517-6023-49AC-A995-3D8FCAFBCA33}" srcOrd="0" destOrd="0" presId="urn:microsoft.com/office/officeart/2005/8/layout/chevron2"/>
    <dgm:cxn modelId="{494771CE-BFB0-4303-9CFA-AED68D81C86D}" srcId="{A71A8BBF-7992-4063-974B-DBAAD9B02342}" destId="{11DD8B23-DA15-4E7F-BDB4-09F5D5DAF825}" srcOrd="3" destOrd="0" parTransId="{CA317B63-CF6D-4DE2-991B-61D657664D6A}" sibTransId="{B28A0D48-747B-4FEC-B39A-06681105B64C}"/>
    <dgm:cxn modelId="{3E18AE94-CE78-4ADE-9C7A-1E7784005383}" type="presOf" srcId="{11DD8B23-DA15-4E7F-BDB4-09F5D5DAF825}" destId="{8FD137A9-65D4-4323-BBB0-CFA61B88FCB0}" srcOrd="0" destOrd="0" presId="urn:microsoft.com/office/officeart/2005/8/layout/chevron2"/>
    <dgm:cxn modelId="{9DD5604A-D246-4CA4-A071-D4208FEECAB4}" type="presOf" srcId="{962E94F3-BCE4-400E-B853-615059209E2F}" destId="{14D5C0D5-961B-46E3-B847-54EF8345D6C9}" srcOrd="0" destOrd="0" presId="urn:microsoft.com/office/officeart/2005/8/layout/chevron2"/>
    <dgm:cxn modelId="{D2822680-4BC4-40D4-BBF8-98D2A0ADAC41}" srcId="{A71A8BBF-7992-4063-974B-DBAAD9B02342}" destId="{6358121E-5080-46F7-A0B2-261B5A0F475D}" srcOrd="2" destOrd="0" parTransId="{D396A8B6-00C7-47E4-B050-A7D946B4E2D6}" sibTransId="{563FF076-9340-4194-A4D2-246734DFA1EE}"/>
    <dgm:cxn modelId="{F4A8036F-65E1-4E3E-AF84-A4024806B356}" type="presOf" srcId="{9325A203-BE86-46F5-8234-6F9DC7CB9BD7}" destId="{4058031A-41D3-4F81-BCBF-ECA0D7D18B07}" srcOrd="0" destOrd="1" presId="urn:microsoft.com/office/officeart/2005/8/layout/chevron2"/>
    <dgm:cxn modelId="{550B85A6-F64C-4027-BCAA-5B20BD8E4418}" srcId="{37E92C15-CD72-45EA-978E-EFDECF238758}" destId="{63D73E27-5A61-486C-AE53-EE45BBE54FE9}" srcOrd="0" destOrd="0" parTransId="{5871B06E-7F45-4BBD-A685-216F79D79FBC}" sibTransId="{78A6342E-2951-4E4F-821E-6D5065FA0999}"/>
    <dgm:cxn modelId="{5DA5EE59-4BEE-4248-8796-542461F6EB10}" srcId="{11DD8B23-DA15-4E7F-BDB4-09F5D5DAF825}" destId="{D91C3E38-59FB-4B22-8DDD-8F8BCA279776}" srcOrd="0" destOrd="0" parTransId="{49165DC1-E8F0-451A-AA8F-F0CFB37F3D03}" sibTransId="{5B8CAF07-DA25-44B4-BBFE-1E33F9BD1482}"/>
    <dgm:cxn modelId="{1EC471F0-1303-4C25-808D-568193827553}" srcId="{6358121E-5080-46F7-A0B2-261B5A0F475D}" destId="{158EB589-ED45-4052-A277-0695D02B2B86}" srcOrd="0" destOrd="0" parTransId="{207F35B4-5FE3-4CB9-AA9A-D8A3CAE02666}" sibTransId="{78DBE1F1-74B4-4002-BEBE-DC23C13137FD}"/>
    <dgm:cxn modelId="{AC994D7E-3ABA-47A3-BEC2-7679E15D7570}" srcId="{962E94F3-BCE4-400E-B853-615059209E2F}" destId="{A485B360-13E8-4B0E-8DBF-8AFB2B36C1CC}" srcOrd="0" destOrd="0" parTransId="{8BD205E5-52A7-4541-8DA6-7D51B73BB498}" sibTransId="{AF860A73-6832-411D-88CF-EEDE101E1E3F}"/>
    <dgm:cxn modelId="{25D23865-DEE1-4357-B150-AAB684624BBC}" type="presOf" srcId="{63D73E27-5A61-486C-AE53-EE45BBE54FE9}" destId="{ABBA478A-AFD3-4EAB-8CD2-F930DC6C37DC}" srcOrd="0" destOrd="0" presId="urn:microsoft.com/office/officeart/2005/8/layout/chevron2"/>
    <dgm:cxn modelId="{1CD2673A-C60B-4694-B12D-3170794161CC}" srcId="{A71A8BBF-7992-4063-974B-DBAAD9B02342}" destId="{962E94F3-BCE4-400E-B853-615059209E2F}" srcOrd="0" destOrd="0" parTransId="{AF55AF84-0394-4F55-A961-2E445A2954EE}" sibTransId="{1E5279FE-BC18-4075-9F08-70B96ADF8C6F}"/>
    <dgm:cxn modelId="{7F2AFCD0-0616-41CA-A3C9-6ECFCEE6D229}" type="presOf" srcId="{37E92C15-CD72-45EA-978E-EFDECF238758}" destId="{398DF69B-692E-460E-AA4A-DF36BF8818F6}" srcOrd="0" destOrd="0" presId="urn:microsoft.com/office/officeart/2005/8/layout/chevron2"/>
    <dgm:cxn modelId="{7A2F139C-22F2-4FE6-B50A-D24927E917DB}" srcId="{6358121E-5080-46F7-A0B2-261B5A0F475D}" destId="{9325A203-BE86-46F5-8234-6F9DC7CB9BD7}" srcOrd="1" destOrd="0" parTransId="{C0CA4FEB-C1F3-4C84-9D3B-2AB664D70839}" sibTransId="{6EBACA59-ECE1-4C90-B048-2C5C6B2A6392}"/>
    <dgm:cxn modelId="{3BEF9BA7-7A5C-4CD2-A5D2-683B066EE307}" type="presOf" srcId="{6358121E-5080-46F7-A0B2-261B5A0F475D}" destId="{999939FE-4E5F-4F91-8168-2AA7C4125ECB}" srcOrd="0" destOrd="0" presId="urn:microsoft.com/office/officeart/2005/8/layout/chevron2"/>
    <dgm:cxn modelId="{02218CEB-42DB-4644-B8CB-8D2AFEFC4C3B}" type="presOf" srcId="{158EB589-ED45-4052-A277-0695D02B2B86}" destId="{4058031A-41D3-4F81-BCBF-ECA0D7D18B07}" srcOrd="0" destOrd="0" presId="urn:microsoft.com/office/officeart/2005/8/layout/chevron2"/>
    <dgm:cxn modelId="{F6BEAE87-4DB7-4CB1-BC90-71360CB65209}" type="presOf" srcId="{A71A8BBF-7992-4063-974B-DBAAD9B02342}" destId="{136DC20B-90E5-4D7E-9B83-03F181FD2808}" srcOrd="0" destOrd="0" presId="urn:microsoft.com/office/officeart/2005/8/layout/chevron2"/>
    <dgm:cxn modelId="{B06531F0-5D9E-4F8C-8686-7D02D35E3EC4}" srcId="{37E92C15-CD72-45EA-978E-EFDECF238758}" destId="{816764E2-499D-4F71-B3EE-DA078D67CAA4}" srcOrd="1" destOrd="0" parTransId="{620DB31E-6E52-40E7-B112-CFB22502DC3C}" sibTransId="{2B9B6C91-9270-4E98-BBC8-3BC720A7ABD3}"/>
    <dgm:cxn modelId="{5D790FBC-C2DB-44AD-BBE2-451E0ECC169B}" type="presOf" srcId="{A485B360-13E8-4B0E-8DBF-8AFB2B36C1CC}" destId="{C60C62CB-C4AF-4F8C-8C15-2D50AE536BC6}" srcOrd="0" destOrd="0" presId="urn:microsoft.com/office/officeart/2005/8/layout/chevron2"/>
    <dgm:cxn modelId="{894546FB-6D6B-4804-BD81-A16DFC48C260}" srcId="{A71A8BBF-7992-4063-974B-DBAAD9B02342}" destId="{37E92C15-CD72-45EA-978E-EFDECF238758}" srcOrd="1" destOrd="0" parTransId="{3BA0BFF6-1478-4C4E-9161-CEA1687C34E1}" sibTransId="{B962A3FE-402D-4214-8986-F5FC8B85FB3E}"/>
    <dgm:cxn modelId="{ACBBC3B0-DFBE-4000-A7B9-5B2BDE7C9F73}" type="presParOf" srcId="{136DC20B-90E5-4D7E-9B83-03F181FD2808}" destId="{F7DFB305-673A-4BCA-8BC6-5773390E1BDA}" srcOrd="0" destOrd="0" presId="urn:microsoft.com/office/officeart/2005/8/layout/chevron2"/>
    <dgm:cxn modelId="{3B0DDDBB-701F-4EDD-A217-5333FC0973AD}" type="presParOf" srcId="{F7DFB305-673A-4BCA-8BC6-5773390E1BDA}" destId="{14D5C0D5-961B-46E3-B847-54EF8345D6C9}" srcOrd="0" destOrd="0" presId="urn:microsoft.com/office/officeart/2005/8/layout/chevron2"/>
    <dgm:cxn modelId="{6F9CD5A7-7B36-46D2-BE44-6A95A18A1C74}" type="presParOf" srcId="{F7DFB305-673A-4BCA-8BC6-5773390E1BDA}" destId="{C60C62CB-C4AF-4F8C-8C15-2D50AE536BC6}" srcOrd="1" destOrd="0" presId="urn:microsoft.com/office/officeart/2005/8/layout/chevron2"/>
    <dgm:cxn modelId="{6F46E412-1F6D-46B2-977C-6E99401EBBB9}" type="presParOf" srcId="{136DC20B-90E5-4D7E-9B83-03F181FD2808}" destId="{5050851E-E16F-4E04-8BA7-B6AB1C885742}" srcOrd="1" destOrd="0" presId="urn:microsoft.com/office/officeart/2005/8/layout/chevron2"/>
    <dgm:cxn modelId="{E380DABF-C422-4791-B0E6-BFDC6B6EA63B}" type="presParOf" srcId="{136DC20B-90E5-4D7E-9B83-03F181FD2808}" destId="{5E6B3F07-7912-4613-A761-91B80507391B}" srcOrd="2" destOrd="0" presId="urn:microsoft.com/office/officeart/2005/8/layout/chevron2"/>
    <dgm:cxn modelId="{3512B172-C9C0-4492-ABB0-6F751B16DACE}" type="presParOf" srcId="{5E6B3F07-7912-4613-A761-91B80507391B}" destId="{398DF69B-692E-460E-AA4A-DF36BF8818F6}" srcOrd="0" destOrd="0" presId="urn:microsoft.com/office/officeart/2005/8/layout/chevron2"/>
    <dgm:cxn modelId="{356BE6CA-B7A1-4F32-ADA4-3BBD425EA2AD}" type="presParOf" srcId="{5E6B3F07-7912-4613-A761-91B80507391B}" destId="{ABBA478A-AFD3-4EAB-8CD2-F930DC6C37DC}" srcOrd="1" destOrd="0" presId="urn:microsoft.com/office/officeart/2005/8/layout/chevron2"/>
    <dgm:cxn modelId="{3743C7B1-A2A4-41DD-AF61-56307E1DC50D}" type="presParOf" srcId="{136DC20B-90E5-4D7E-9B83-03F181FD2808}" destId="{6B98D3DA-DFFF-4698-81D5-86F306AEA22E}" srcOrd="3" destOrd="0" presId="urn:microsoft.com/office/officeart/2005/8/layout/chevron2"/>
    <dgm:cxn modelId="{997AB765-0D7E-4D36-927B-FF632EC0C49A}" type="presParOf" srcId="{136DC20B-90E5-4D7E-9B83-03F181FD2808}" destId="{13CF119F-C81C-48EE-B88A-BAD52009FC8B}" srcOrd="4" destOrd="0" presId="urn:microsoft.com/office/officeart/2005/8/layout/chevron2"/>
    <dgm:cxn modelId="{C6D18FFE-A92F-423C-B6B0-E600163F138B}" type="presParOf" srcId="{13CF119F-C81C-48EE-B88A-BAD52009FC8B}" destId="{999939FE-4E5F-4F91-8168-2AA7C4125ECB}" srcOrd="0" destOrd="0" presId="urn:microsoft.com/office/officeart/2005/8/layout/chevron2"/>
    <dgm:cxn modelId="{CDDCF2BB-F948-4E38-A7AA-AEA64E509D7D}" type="presParOf" srcId="{13CF119F-C81C-48EE-B88A-BAD52009FC8B}" destId="{4058031A-41D3-4F81-BCBF-ECA0D7D18B07}" srcOrd="1" destOrd="0" presId="urn:microsoft.com/office/officeart/2005/8/layout/chevron2"/>
    <dgm:cxn modelId="{C1F9CB02-1FFF-44D0-A9F6-BA3DA7D40902}" type="presParOf" srcId="{136DC20B-90E5-4D7E-9B83-03F181FD2808}" destId="{916B72F2-EC09-4D66-97B4-45AA63AB904F}" srcOrd="5" destOrd="0" presId="urn:microsoft.com/office/officeart/2005/8/layout/chevron2"/>
    <dgm:cxn modelId="{4EDF312C-6F98-4DBF-8E23-4579AFBCABAF}" type="presParOf" srcId="{136DC20B-90E5-4D7E-9B83-03F181FD2808}" destId="{0AC6B5EB-1173-42AC-B702-925149D6C219}" srcOrd="6" destOrd="0" presId="urn:microsoft.com/office/officeart/2005/8/layout/chevron2"/>
    <dgm:cxn modelId="{22CE8A5C-3333-486D-9CF5-5786DC4377F1}" type="presParOf" srcId="{0AC6B5EB-1173-42AC-B702-925149D6C219}" destId="{8FD137A9-65D4-4323-BBB0-CFA61B88FCB0}" srcOrd="0" destOrd="0" presId="urn:microsoft.com/office/officeart/2005/8/layout/chevron2"/>
    <dgm:cxn modelId="{6F502B47-1933-427F-A690-053DDC26E5C0}" type="presParOf" srcId="{0AC6B5EB-1173-42AC-B702-925149D6C219}" destId="{40EEE517-6023-49AC-A995-3D8FCAFBCA3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71A8BBF-7992-4063-974B-DBAAD9B02342}" type="doc">
      <dgm:prSet loTypeId="urn:microsoft.com/office/officeart/2005/8/layout/chevron2" loCatId="process" qsTypeId="urn:microsoft.com/office/officeart/2005/8/quickstyle/3d1#24" qsCatId="3D" csTypeId="urn:microsoft.com/office/officeart/2005/8/colors/accent1_2#30" csCatId="accent1" phldr="1"/>
      <dgm:spPr/>
      <dgm:t>
        <a:bodyPr/>
        <a:lstStyle/>
        <a:p>
          <a:endParaRPr lang="zh-CN" altLang="en-US"/>
        </a:p>
      </dgm:t>
    </dgm:pt>
    <dgm:pt modelId="{962E94F3-BCE4-400E-B853-615059209E2F}">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前提</a:t>
          </a:r>
          <a:endParaRPr lang="zh-CN" altLang="en-US" b="1" dirty="0">
            <a:latin typeface="方正粗黑宋简体" panose="02000000000000000000" pitchFamily="2" charset="-122"/>
            <a:ea typeface="方正粗黑宋简体" panose="02000000000000000000" pitchFamily="2" charset="-122"/>
          </a:endParaRPr>
        </a:p>
      </dgm:t>
    </dgm:pt>
    <dgm:pt modelId="{AF55AF84-0394-4F55-A961-2E445A2954EE}" type="parTrans" cxnId="{1CD2673A-C60B-4694-B12D-3170794161CC}">
      <dgm:prSet/>
      <dgm:spPr/>
      <dgm:t>
        <a:bodyPr/>
        <a:lstStyle/>
        <a:p>
          <a:endParaRPr lang="zh-CN" altLang="en-US"/>
        </a:p>
      </dgm:t>
    </dgm:pt>
    <dgm:pt modelId="{1E5279FE-BC18-4075-9F08-70B96ADF8C6F}" type="sibTrans" cxnId="{1CD2673A-C60B-4694-B12D-3170794161CC}">
      <dgm:prSet/>
      <dgm:spPr/>
      <dgm:t>
        <a:bodyPr/>
        <a:lstStyle/>
        <a:p>
          <a:endParaRPr lang="zh-CN" altLang="en-US"/>
        </a:p>
      </dgm:t>
    </dgm:pt>
    <dgm:pt modelId="{A485B360-13E8-4B0E-8DBF-8AFB2B36C1CC}">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论文初稿审核已通过</a:t>
          </a:r>
          <a:endParaRPr lang="zh-CN" altLang="en-US" b="1" dirty="0">
            <a:latin typeface="方正粗黑宋简体" panose="02000000000000000000" pitchFamily="2" charset="-122"/>
            <a:ea typeface="方正粗黑宋简体" panose="02000000000000000000" pitchFamily="2" charset="-122"/>
          </a:endParaRPr>
        </a:p>
      </dgm:t>
    </dgm:pt>
    <dgm:pt modelId="{8BD205E5-52A7-4541-8DA6-7D51B73BB498}" type="parTrans" cxnId="{AC994D7E-3ABA-47A3-BEC2-7679E15D7570}">
      <dgm:prSet/>
      <dgm:spPr/>
      <dgm:t>
        <a:bodyPr/>
        <a:lstStyle/>
        <a:p>
          <a:endParaRPr lang="zh-CN" altLang="en-US"/>
        </a:p>
      </dgm:t>
    </dgm:pt>
    <dgm:pt modelId="{AF860A73-6832-411D-88CF-EEDE101E1E3F}" type="sibTrans" cxnId="{AC994D7E-3ABA-47A3-BEC2-7679E15D7570}">
      <dgm:prSet/>
      <dgm:spPr/>
      <dgm:t>
        <a:bodyPr/>
        <a:lstStyle/>
        <a:p>
          <a:endParaRPr lang="zh-CN" altLang="en-US"/>
        </a:p>
      </dgm:t>
    </dgm:pt>
    <dgm:pt modelId="{37E92C15-CD72-45EA-978E-EFDECF238758}">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时间</a:t>
          </a:r>
          <a:endParaRPr lang="zh-CN" altLang="en-US" b="1" dirty="0">
            <a:latin typeface="方正粗黑宋简体" panose="02000000000000000000" pitchFamily="2" charset="-122"/>
            <a:ea typeface="方正粗黑宋简体" panose="02000000000000000000" pitchFamily="2" charset="-122"/>
          </a:endParaRPr>
        </a:p>
      </dgm:t>
    </dgm:pt>
    <dgm:pt modelId="{3BA0BFF6-1478-4C4E-9161-CEA1687C34E1}" type="parTrans" cxnId="{894546FB-6D6B-4804-BD81-A16DFC48C260}">
      <dgm:prSet/>
      <dgm:spPr/>
      <dgm:t>
        <a:bodyPr/>
        <a:lstStyle/>
        <a:p>
          <a:endParaRPr lang="zh-CN" altLang="en-US"/>
        </a:p>
      </dgm:t>
    </dgm:pt>
    <dgm:pt modelId="{B962A3FE-402D-4214-8986-F5FC8B85FB3E}" type="sibTrans" cxnId="{894546FB-6D6B-4804-BD81-A16DFC48C260}">
      <dgm:prSet/>
      <dgm:spPr/>
      <dgm:t>
        <a:bodyPr/>
        <a:lstStyle/>
        <a:p>
          <a:endParaRPr lang="zh-CN" altLang="en-US"/>
        </a:p>
      </dgm:t>
    </dgm:pt>
    <dgm:pt modelId="{63D73E27-5A61-486C-AE53-EE45BBE54FE9}">
      <dgm:prSet phldrT="[文本]"/>
      <dgm:spPr/>
      <dgm:t>
        <a:bodyPr/>
        <a:lstStyle/>
        <a:p>
          <a:r>
            <a:rPr lang="en-US" altLang="zh-CN" b="1" dirty="0" smtClean="0">
              <a:latin typeface="方正粗黑宋简体" panose="02000000000000000000" pitchFamily="2" charset="-122"/>
              <a:ea typeface="方正粗黑宋简体" panose="02000000000000000000" pitchFamily="2" charset="-122"/>
            </a:rPr>
            <a:t>30</a:t>
          </a:r>
          <a:r>
            <a:rPr lang="zh-CN" altLang="en-US" b="1" dirty="0" smtClean="0">
              <a:latin typeface="方正粗黑宋简体" panose="02000000000000000000" pitchFamily="2" charset="-122"/>
              <a:ea typeface="方正粗黑宋简体" panose="02000000000000000000" pitchFamily="2" charset="-122"/>
            </a:rPr>
            <a:t>天左右</a:t>
          </a:r>
          <a:endParaRPr lang="zh-CN" altLang="en-US" b="1" dirty="0">
            <a:latin typeface="方正粗黑宋简体" panose="02000000000000000000" pitchFamily="2" charset="-122"/>
            <a:ea typeface="方正粗黑宋简体" panose="02000000000000000000" pitchFamily="2" charset="-122"/>
          </a:endParaRPr>
        </a:p>
      </dgm:t>
    </dgm:pt>
    <dgm:pt modelId="{5871B06E-7F45-4BBD-A685-216F79D79FBC}" type="parTrans" cxnId="{550B85A6-F64C-4027-BCAA-5B20BD8E4418}">
      <dgm:prSet/>
      <dgm:spPr/>
      <dgm:t>
        <a:bodyPr/>
        <a:lstStyle/>
        <a:p>
          <a:endParaRPr lang="zh-CN" altLang="en-US"/>
        </a:p>
      </dgm:t>
    </dgm:pt>
    <dgm:pt modelId="{78A6342E-2951-4E4F-821E-6D5065FA0999}" type="sibTrans" cxnId="{550B85A6-F64C-4027-BCAA-5B20BD8E4418}">
      <dgm:prSet/>
      <dgm:spPr/>
      <dgm:t>
        <a:bodyPr/>
        <a:lstStyle/>
        <a:p>
          <a:endParaRPr lang="zh-CN" altLang="en-US"/>
        </a:p>
      </dgm:t>
    </dgm:pt>
    <dgm:pt modelId="{816764E2-499D-4F71-B3EE-DA078D67CAA4}">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以论文撰写时间进度安排为准</a:t>
          </a:r>
          <a:endParaRPr lang="zh-CN" altLang="en-US" b="1" dirty="0">
            <a:latin typeface="方正粗黑宋简体" panose="02000000000000000000" pitchFamily="2" charset="-122"/>
            <a:ea typeface="方正粗黑宋简体" panose="02000000000000000000" pitchFamily="2" charset="-122"/>
          </a:endParaRPr>
        </a:p>
      </dgm:t>
    </dgm:pt>
    <dgm:pt modelId="{620DB31E-6E52-40E7-B112-CFB22502DC3C}" type="parTrans" cxnId="{B06531F0-5D9E-4F8C-8686-7D02D35E3EC4}">
      <dgm:prSet/>
      <dgm:spPr/>
      <dgm:t>
        <a:bodyPr/>
        <a:lstStyle/>
        <a:p>
          <a:endParaRPr lang="zh-CN" altLang="en-US"/>
        </a:p>
      </dgm:t>
    </dgm:pt>
    <dgm:pt modelId="{2B9B6C91-9270-4E98-BBC8-3BC720A7ABD3}" type="sibTrans" cxnId="{B06531F0-5D9E-4F8C-8686-7D02D35E3EC4}">
      <dgm:prSet/>
      <dgm:spPr/>
      <dgm:t>
        <a:bodyPr/>
        <a:lstStyle/>
        <a:p>
          <a:endParaRPr lang="zh-CN" altLang="en-US"/>
        </a:p>
      </dgm:t>
    </dgm:pt>
    <dgm:pt modelId="{6358121E-5080-46F7-A0B2-261B5A0F475D}">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要求</a:t>
          </a:r>
          <a:endParaRPr lang="zh-CN" altLang="en-US" b="1" dirty="0">
            <a:latin typeface="方正粗黑宋简体" panose="02000000000000000000" pitchFamily="2" charset="-122"/>
            <a:ea typeface="方正粗黑宋简体" panose="02000000000000000000" pitchFamily="2" charset="-122"/>
          </a:endParaRPr>
        </a:p>
      </dgm:t>
    </dgm:pt>
    <dgm:pt modelId="{D396A8B6-00C7-47E4-B050-A7D946B4E2D6}" type="parTrans" cxnId="{D2822680-4BC4-40D4-BBF8-98D2A0ADAC41}">
      <dgm:prSet/>
      <dgm:spPr/>
      <dgm:t>
        <a:bodyPr/>
        <a:lstStyle/>
        <a:p>
          <a:endParaRPr lang="zh-CN" altLang="en-US"/>
        </a:p>
      </dgm:t>
    </dgm:pt>
    <dgm:pt modelId="{563FF076-9340-4194-A4D2-246734DFA1EE}" type="sibTrans" cxnId="{D2822680-4BC4-40D4-BBF8-98D2A0ADAC41}">
      <dgm:prSet/>
      <dgm:spPr/>
      <dgm:t>
        <a:bodyPr/>
        <a:lstStyle/>
        <a:p>
          <a:endParaRPr lang="zh-CN" altLang="en-US"/>
        </a:p>
      </dgm:t>
    </dgm:pt>
    <dgm:pt modelId="{158EB589-ED45-4052-A277-0695D02B2B86}">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在规定时间完成上传；</a:t>
          </a:r>
          <a:endParaRPr lang="zh-CN" altLang="en-US" b="1" dirty="0">
            <a:latin typeface="方正粗黑宋简体" panose="02000000000000000000" pitchFamily="2" charset="-122"/>
            <a:ea typeface="方正粗黑宋简体" panose="02000000000000000000" pitchFamily="2" charset="-122"/>
          </a:endParaRPr>
        </a:p>
      </dgm:t>
    </dgm:pt>
    <dgm:pt modelId="{207F35B4-5FE3-4CB9-AA9A-D8A3CAE02666}" type="parTrans" cxnId="{1EC471F0-1303-4C25-808D-568193827553}">
      <dgm:prSet/>
      <dgm:spPr/>
      <dgm:t>
        <a:bodyPr/>
        <a:lstStyle/>
        <a:p>
          <a:endParaRPr lang="zh-CN" altLang="en-US"/>
        </a:p>
      </dgm:t>
    </dgm:pt>
    <dgm:pt modelId="{78DBE1F1-74B4-4002-BEBE-DC23C13137FD}" type="sibTrans" cxnId="{1EC471F0-1303-4C25-808D-568193827553}">
      <dgm:prSet/>
      <dgm:spPr/>
      <dgm:t>
        <a:bodyPr/>
        <a:lstStyle/>
        <a:p>
          <a:endParaRPr lang="zh-CN" altLang="en-US"/>
        </a:p>
      </dgm:t>
    </dgm:pt>
    <dgm:pt modelId="{11DD8B23-DA15-4E7F-BDB4-09F5D5DAF825}">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审核</a:t>
          </a:r>
          <a:endParaRPr lang="zh-CN" altLang="en-US" b="1" dirty="0">
            <a:latin typeface="方正粗黑宋简体" panose="02000000000000000000" pitchFamily="2" charset="-122"/>
            <a:ea typeface="方正粗黑宋简体" panose="02000000000000000000" pitchFamily="2" charset="-122"/>
          </a:endParaRPr>
        </a:p>
      </dgm:t>
    </dgm:pt>
    <dgm:pt modelId="{CA317B63-CF6D-4DE2-991B-61D657664D6A}" type="parTrans" cxnId="{494771CE-BFB0-4303-9CFA-AED68D81C86D}">
      <dgm:prSet/>
      <dgm:spPr/>
      <dgm:t>
        <a:bodyPr/>
        <a:lstStyle/>
        <a:p>
          <a:endParaRPr lang="zh-CN" altLang="en-US"/>
        </a:p>
      </dgm:t>
    </dgm:pt>
    <dgm:pt modelId="{B28A0D48-747B-4FEC-B39A-06681105B64C}" type="sibTrans" cxnId="{494771CE-BFB0-4303-9CFA-AED68D81C86D}">
      <dgm:prSet/>
      <dgm:spPr/>
      <dgm:t>
        <a:bodyPr/>
        <a:lstStyle/>
        <a:p>
          <a:endParaRPr lang="zh-CN" altLang="en-US"/>
        </a:p>
      </dgm:t>
    </dgm:pt>
    <dgm:pt modelId="{9325A203-BE86-46F5-8234-6F9DC7CB9BD7}">
      <dgm:prSet/>
      <dgm:spPr/>
      <dgm:t>
        <a:bodyPr/>
        <a:lstStyle/>
        <a:p>
          <a:r>
            <a:rPr lang="zh-CN" altLang="en-US" b="1" smtClean="0">
              <a:latin typeface="方正粗黑宋简体" panose="02000000000000000000" pitchFamily="2" charset="-122"/>
              <a:ea typeface="方正粗黑宋简体" panose="02000000000000000000" pitchFamily="2" charset="-122"/>
            </a:rPr>
            <a:t>请导师审核；</a:t>
          </a:r>
          <a:endParaRPr lang="en-US" altLang="zh-CN" b="1" dirty="0" smtClean="0">
            <a:latin typeface="方正粗黑宋简体" panose="02000000000000000000" pitchFamily="2" charset="-122"/>
            <a:ea typeface="方正粗黑宋简体" panose="02000000000000000000" pitchFamily="2" charset="-122"/>
          </a:endParaRPr>
        </a:p>
      </dgm:t>
    </dgm:pt>
    <dgm:pt modelId="{C0CA4FEB-C1F3-4C84-9D3B-2AB664D70839}" type="parTrans" cxnId="{7A2F139C-22F2-4FE6-B50A-D24927E917DB}">
      <dgm:prSet/>
      <dgm:spPr/>
      <dgm:t>
        <a:bodyPr/>
        <a:lstStyle/>
        <a:p>
          <a:endParaRPr lang="zh-CN" altLang="en-US"/>
        </a:p>
      </dgm:t>
    </dgm:pt>
    <dgm:pt modelId="{6EBACA59-ECE1-4C90-B048-2C5C6B2A6392}" type="sibTrans" cxnId="{7A2F139C-22F2-4FE6-B50A-D24927E917DB}">
      <dgm:prSet/>
      <dgm:spPr/>
      <dgm:t>
        <a:bodyPr/>
        <a:lstStyle/>
        <a:p>
          <a:endParaRPr lang="zh-CN" altLang="en-US"/>
        </a:p>
      </dgm:t>
    </dgm:pt>
    <dgm:pt modelId="{D91C3E38-59FB-4B22-8DDD-8F8BCA279776}">
      <dgm:prSet/>
      <dgm:spPr/>
      <dgm:t>
        <a:bodyPr/>
        <a:lstStyle/>
        <a:p>
          <a:r>
            <a:rPr lang="zh-CN" altLang="en-US" b="1" dirty="0" smtClean="0">
              <a:latin typeface="方正粗黑宋简体" panose="02000000000000000000" pitchFamily="2" charset="-122"/>
              <a:ea typeface="方正粗黑宋简体" panose="02000000000000000000" pitchFamily="2" charset="-122"/>
            </a:rPr>
            <a:t>审核通过，才可进入</a:t>
          </a:r>
          <a:r>
            <a:rPr lang="en-US" altLang="zh-CN" b="1" dirty="0" smtClean="0">
              <a:latin typeface="方正粗黑宋简体" panose="02000000000000000000" pitchFamily="2" charset="-122"/>
              <a:ea typeface="方正粗黑宋简体" panose="02000000000000000000" pitchFamily="2" charset="-122"/>
            </a:rPr>
            <a:t>【</a:t>
          </a:r>
          <a:r>
            <a:rPr lang="zh-CN" altLang="en-US" b="1" dirty="0" smtClean="0">
              <a:latin typeface="方正粗黑宋简体" panose="02000000000000000000" pitchFamily="2" charset="-122"/>
              <a:ea typeface="方正粗黑宋简体" panose="02000000000000000000" pitchFamily="2" charset="-122"/>
            </a:rPr>
            <a:t>终稿</a:t>
          </a:r>
          <a:r>
            <a:rPr lang="en-US" altLang="zh-CN" b="1" dirty="0" smtClean="0">
              <a:latin typeface="方正粗黑宋简体" panose="02000000000000000000" pitchFamily="2" charset="-122"/>
              <a:ea typeface="方正粗黑宋简体" panose="02000000000000000000" pitchFamily="2" charset="-122"/>
            </a:rPr>
            <a:t>】</a:t>
          </a:r>
          <a:r>
            <a:rPr lang="zh-CN" altLang="en-US" b="1" dirty="0" smtClean="0">
              <a:latin typeface="方正粗黑宋简体" panose="02000000000000000000" pitchFamily="2" charset="-122"/>
              <a:ea typeface="方正粗黑宋简体" panose="02000000000000000000" pitchFamily="2" charset="-122"/>
            </a:rPr>
            <a:t>阶段</a:t>
          </a:r>
          <a:endParaRPr lang="zh-CN" altLang="en-US" b="1" dirty="0">
            <a:latin typeface="方正粗黑宋简体" panose="02000000000000000000" pitchFamily="2" charset="-122"/>
            <a:ea typeface="方正粗黑宋简体" panose="02000000000000000000" pitchFamily="2" charset="-122"/>
          </a:endParaRPr>
        </a:p>
      </dgm:t>
    </dgm:pt>
    <dgm:pt modelId="{49165DC1-E8F0-451A-AA8F-F0CFB37F3D03}" type="parTrans" cxnId="{5DA5EE59-4BEE-4248-8796-542461F6EB10}">
      <dgm:prSet/>
      <dgm:spPr/>
      <dgm:t>
        <a:bodyPr/>
        <a:lstStyle/>
        <a:p>
          <a:endParaRPr lang="zh-CN" altLang="en-US"/>
        </a:p>
      </dgm:t>
    </dgm:pt>
    <dgm:pt modelId="{5B8CAF07-DA25-44B4-BBFE-1E33F9BD1482}" type="sibTrans" cxnId="{5DA5EE59-4BEE-4248-8796-542461F6EB10}">
      <dgm:prSet/>
      <dgm:spPr/>
      <dgm:t>
        <a:bodyPr/>
        <a:lstStyle/>
        <a:p>
          <a:endParaRPr lang="zh-CN" altLang="en-US"/>
        </a:p>
      </dgm:t>
    </dgm:pt>
    <dgm:pt modelId="{136DC20B-90E5-4D7E-9B83-03F181FD2808}" type="pres">
      <dgm:prSet presAssocID="{A71A8BBF-7992-4063-974B-DBAAD9B02342}" presName="linearFlow" presStyleCnt="0">
        <dgm:presLayoutVars>
          <dgm:dir/>
          <dgm:animLvl val="lvl"/>
          <dgm:resizeHandles val="exact"/>
        </dgm:presLayoutVars>
      </dgm:prSet>
      <dgm:spPr/>
      <dgm:t>
        <a:bodyPr/>
        <a:lstStyle/>
        <a:p>
          <a:endParaRPr lang="zh-CN" altLang="en-US"/>
        </a:p>
      </dgm:t>
    </dgm:pt>
    <dgm:pt modelId="{F7DFB305-673A-4BCA-8BC6-5773390E1BDA}" type="pres">
      <dgm:prSet presAssocID="{962E94F3-BCE4-400E-B853-615059209E2F}" presName="composite" presStyleCnt="0"/>
      <dgm:spPr/>
    </dgm:pt>
    <dgm:pt modelId="{14D5C0D5-961B-46E3-B847-54EF8345D6C9}" type="pres">
      <dgm:prSet presAssocID="{962E94F3-BCE4-400E-B853-615059209E2F}" presName="parentText" presStyleLbl="alignNode1" presStyleIdx="0" presStyleCnt="4">
        <dgm:presLayoutVars>
          <dgm:chMax val="1"/>
          <dgm:bulletEnabled val="1"/>
        </dgm:presLayoutVars>
      </dgm:prSet>
      <dgm:spPr/>
      <dgm:t>
        <a:bodyPr/>
        <a:lstStyle/>
        <a:p>
          <a:endParaRPr lang="zh-CN" altLang="en-US"/>
        </a:p>
      </dgm:t>
    </dgm:pt>
    <dgm:pt modelId="{C60C62CB-C4AF-4F8C-8C15-2D50AE536BC6}" type="pres">
      <dgm:prSet presAssocID="{962E94F3-BCE4-400E-B853-615059209E2F}" presName="descendantText" presStyleLbl="alignAcc1" presStyleIdx="0" presStyleCnt="4">
        <dgm:presLayoutVars>
          <dgm:bulletEnabled val="1"/>
        </dgm:presLayoutVars>
      </dgm:prSet>
      <dgm:spPr/>
      <dgm:t>
        <a:bodyPr/>
        <a:lstStyle/>
        <a:p>
          <a:endParaRPr lang="zh-CN" altLang="en-US"/>
        </a:p>
      </dgm:t>
    </dgm:pt>
    <dgm:pt modelId="{5050851E-E16F-4E04-8BA7-B6AB1C885742}" type="pres">
      <dgm:prSet presAssocID="{1E5279FE-BC18-4075-9F08-70B96ADF8C6F}" presName="sp" presStyleCnt="0"/>
      <dgm:spPr/>
    </dgm:pt>
    <dgm:pt modelId="{5E6B3F07-7912-4613-A761-91B80507391B}" type="pres">
      <dgm:prSet presAssocID="{37E92C15-CD72-45EA-978E-EFDECF238758}" presName="composite" presStyleCnt="0"/>
      <dgm:spPr/>
    </dgm:pt>
    <dgm:pt modelId="{398DF69B-692E-460E-AA4A-DF36BF8818F6}" type="pres">
      <dgm:prSet presAssocID="{37E92C15-CD72-45EA-978E-EFDECF238758}" presName="parentText" presStyleLbl="alignNode1" presStyleIdx="1" presStyleCnt="4">
        <dgm:presLayoutVars>
          <dgm:chMax val="1"/>
          <dgm:bulletEnabled val="1"/>
        </dgm:presLayoutVars>
      </dgm:prSet>
      <dgm:spPr/>
      <dgm:t>
        <a:bodyPr/>
        <a:lstStyle/>
        <a:p>
          <a:endParaRPr lang="zh-CN" altLang="en-US"/>
        </a:p>
      </dgm:t>
    </dgm:pt>
    <dgm:pt modelId="{ABBA478A-AFD3-4EAB-8CD2-F930DC6C37DC}" type="pres">
      <dgm:prSet presAssocID="{37E92C15-CD72-45EA-978E-EFDECF238758}" presName="descendantText" presStyleLbl="alignAcc1" presStyleIdx="1" presStyleCnt="4">
        <dgm:presLayoutVars>
          <dgm:bulletEnabled val="1"/>
        </dgm:presLayoutVars>
      </dgm:prSet>
      <dgm:spPr/>
      <dgm:t>
        <a:bodyPr/>
        <a:lstStyle/>
        <a:p>
          <a:endParaRPr lang="zh-CN" altLang="en-US"/>
        </a:p>
      </dgm:t>
    </dgm:pt>
    <dgm:pt modelId="{6B98D3DA-DFFF-4698-81D5-86F306AEA22E}" type="pres">
      <dgm:prSet presAssocID="{B962A3FE-402D-4214-8986-F5FC8B85FB3E}" presName="sp" presStyleCnt="0"/>
      <dgm:spPr/>
    </dgm:pt>
    <dgm:pt modelId="{13CF119F-C81C-48EE-B88A-BAD52009FC8B}" type="pres">
      <dgm:prSet presAssocID="{6358121E-5080-46F7-A0B2-261B5A0F475D}" presName="composite" presStyleCnt="0"/>
      <dgm:spPr/>
    </dgm:pt>
    <dgm:pt modelId="{999939FE-4E5F-4F91-8168-2AA7C4125ECB}" type="pres">
      <dgm:prSet presAssocID="{6358121E-5080-46F7-A0B2-261B5A0F475D}" presName="parentText" presStyleLbl="alignNode1" presStyleIdx="2" presStyleCnt="4">
        <dgm:presLayoutVars>
          <dgm:chMax val="1"/>
          <dgm:bulletEnabled val="1"/>
        </dgm:presLayoutVars>
      </dgm:prSet>
      <dgm:spPr/>
      <dgm:t>
        <a:bodyPr/>
        <a:lstStyle/>
        <a:p>
          <a:endParaRPr lang="zh-CN" altLang="en-US"/>
        </a:p>
      </dgm:t>
    </dgm:pt>
    <dgm:pt modelId="{4058031A-41D3-4F81-BCBF-ECA0D7D18B07}" type="pres">
      <dgm:prSet presAssocID="{6358121E-5080-46F7-A0B2-261B5A0F475D}" presName="descendantText" presStyleLbl="alignAcc1" presStyleIdx="2" presStyleCnt="4">
        <dgm:presLayoutVars>
          <dgm:bulletEnabled val="1"/>
        </dgm:presLayoutVars>
      </dgm:prSet>
      <dgm:spPr/>
      <dgm:t>
        <a:bodyPr/>
        <a:lstStyle/>
        <a:p>
          <a:endParaRPr lang="zh-CN" altLang="en-US"/>
        </a:p>
      </dgm:t>
    </dgm:pt>
    <dgm:pt modelId="{916B72F2-EC09-4D66-97B4-45AA63AB904F}" type="pres">
      <dgm:prSet presAssocID="{563FF076-9340-4194-A4D2-246734DFA1EE}" presName="sp" presStyleCnt="0"/>
      <dgm:spPr/>
    </dgm:pt>
    <dgm:pt modelId="{0AC6B5EB-1173-42AC-B702-925149D6C219}" type="pres">
      <dgm:prSet presAssocID="{11DD8B23-DA15-4E7F-BDB4-09F5D5DAF825}" presName="composite" presStyleCnt="0"/>
      <dgm:spPr/>
    </dgm:pt>
    <dgm:pt modelId="{8FD137A9-65D4-4323-BBB0-CFA61B88FCB0}" type="pres">
      <dgm:prSet presAssocID="{11DD8B23-DA15-4E7F-BDB4-09F5D5DAF825}" presName="parentText" presStyleLbl="alignNode1" presStyleIdx="3" presStyleCnt="4">
        <dgm:presLayoutVars>
          <dgm:chMax val="1"/>
          <dgm:bulletEnabled val="1"/>
        </dgm:presLayoutVars>
      </dgm:prSet>
      <dgm:spPr/>
      <dgm:t>
        <a:bodyPr/>
        <a:lstStyle/>
        <a:p>
          <a:endParaRPr lang="zh-CN" altLang="en-US"/>
        </a:p>
      </dgm:t>
    </dgm:pt>
    <dgm:pt modelId="{40EEE517-6023-49AC-A995-3D8FCAFBCA33}" type="pres">
      <dgm:prSet presAssocID="{11DD8B23-DA15-4E7F-BDB4-09F5D5DAF825}" presName="descendantText" presStyleLbl="alignAcc1" presStyleIdx="3" presStyleCnt="4">
        <dgm:presLayoutVars>
          <dgm:bulletEnabled val="1"/>
        </dgm:presLayoutVars>
      </dgm:prSet>
      <dgm:spPr/>
      <dgm:t>
        <a:bodyPr/>
        <a:lstStyle/>
        <a:p>
          <a:endParaRPr lang="zh-CN" altLang="en-US"/>
        </a:p>
      </dgm:t>
    </dgm:pt>
  </dgm:ptLst>
  <dgm:cxnLst>
    <dgm:cxn modelId="{D74962F8-9DA5-47B3-9A7D-1862B15C1E95}" type="presOf" srcId="{D91C3E38-59FB-4B22-8DDD-8F8BCA279776}" destId="{40EEE517-6023-49AC-A995-3D8FCAFBCA33}" srcOrd="0" destOrd="0" presId="urn:microsoft.com/office/officeart/2005/8/layout/chevron2"/>
    <dgm:cxn modelId="{5DA5EE59-4BEE-4248-8796-542461F6EB10}" srcId="{11DD8B23-DA15-4E7F-BDB4-09F5D5DAF825}" destId="{D91C3E38-59FB-4B22-8DDD-8F8BCA279776}" srcOrd="0" destOrd="0" parTransId="{49165DC1-E8F0-451A-AA8F-F0CFB37F3D03}" sibTransId="{5B8CAF07-DA25-44B4-BBFE-1E33F9BD1482}"/>
    <dgm:cxn modelId="{1FA16419-F834-4175-A69F-48187850F1AE}" type="presOf" srcId="{A71A8BBF-7992-4063-974B-DBAAD9B02342}" destId="{136DC20B-90E5-4D7E-9B83-03F181FD2808}" srcOrd="0" destOrd="0" presId="urn:microsoft.com/office/officeart/2005/8/layout/chevron2"/>
    <dgm:cxn modelId="{70A33B19-30D7-43F6-BCF4-B5EF3104B036}" type="presOf" srcId="{816764E2-499D-4F71-B3EE-DA078D67CAA4}" destId="{ABBA478A-AFD3-4EAB-8CD2-F930DC6C37DC}" srcOrd="0" destOrd="1" presId="urn:microsoft.com/office/officeart/2005/8/layout/chevron2"/>
    <dgm:cxn modelId="{0B8F251E-0008-4ECE-A9CB-ED2A3967A9F9}" type="presOf" srcId="{9325A203-BE86-46F5-8234-6F9DC7CB9BD7}" destId="{4058031A-41D3-4F81-BCBF-ECA0D7D18B07}" srcOrd="0" destOrd="1" presId="urn:microsoft.com/office/officeart/2005/8/layout/chevron2"/>
    <dgm:cxn modelId="{D2822680-4BC4-40D4-BBF8-98D2A0ADAC41}" srcId="{A71A8BBF-7992-4063-974B-DBAAD9B02342}" destId="{6358121E-5080-46F7-A0B2-261B5A0F475D}" srcOrd="2" destOrd="0" parTransId="{D396A8B6-00C7-47E4-B050-A7D946B4E2D6}" sibTransId="{563FF076-9340-4194-A4D2-246734DFA1EE}"/>
    <dgm:cxn modelId="{EB5EDFF4-EF95-4A30-AE8B-B4AF525DFDC2}" type="presOf" srcId="{962E94F3-BCE4-400E-B853-615059209E2F}" destId="{14D5C0D5-961B-46E3-B847-54EF8345D6C9}" srcOrd="0" destOrd="0" presId="urn:microsoft.com/office/officeart/2005/8/layout/chevron2"/>
    <dgm:cxn modelId="{86307537-47E5-4BEA-B090-2A896D754872}" type="presOf" srcId="{A485B360-13E8-4B0E-8DBF-8AFB2B36C1CC}" destId="{C60C62CB-C4AF-4F8C-8C15-2D50AE536BC6}" srcOrd="0" destOrd="0" presId="urn:microsoft.com/office/officeart/2005/8/layout/chevron2"/>
    <dgm:cxn modelId="{CD2D925C-6BDD-4545-98D4-38EADB887D31}" type="presOf" srcId="{37E92C15-CD72-45EA-978E-EFDECF238758}" destId="{398DF69B-692E-460E-AA4A-DF36BF8818F6}" srcOrd="0" destOrd="0" presId="urn:microsoft.com/office/officeart/2005/8/layout/chevron2"/>
    <dgm:cxn modelId="{89C5C826-614B-41EB-92FE-FAEF3FE2B2CA}" type="presOf" srcId="{63D73E27-5A61-486C-AE53-EE45BBE54FE9}" destId="{ABBA478A-AFD3-4EAB-8CD2-F930DC6C37DC}" srcOrd="0" destOrd="0" presId="urn:microsoft.com/office/officeart/2005/8/layout/chevron2"/>
    <dgm:cxn modelId="{7A2F139C-22F2-4FE6-B50A-D24927E917DB}" srcId="{6358121E-5080-46F7-A0B2-261B5A0F475D}" destId="{9325A203-BE86-46F5-8234-6F9DC7CB9BD7}" srcOrd="1" destOrd="0" parTransId="{C0CA4FEB-C1F3-4C84-9D3B-2AB664D70839}" sibTransId="{6EBACA59-ECE1-4C90-B048-2C5C6B2A6392}"/>
    <dgm:cxn modelId="{894546FB-6D6B-4804-BD81-A16DFC48C260}" srcId="{A71A8BBF-7992-4063-974B-DBAAD9B02342}" destId="{37E92C15-CD72-45EA-978E-EFDECF238758}" srcOrd="1" destOrd="0" parTransId="{3BA0BFF6-1478-4C4E-9161-CEA1687C34E1}" sibTransId="{B962A3FE-402D-4214-8986-F5FC8B85FB3E}"/>
    <dgm:cxn modelId="{288C524B-7528-443B-A2F2-7CAD6FB8ED36}" type="presOf" srcId="{6358121E-5080-46F7-A0B2-261B5A0F475D}" destId="{999939FE-4E5F-4F91-8168-2AA7C4125ECB}" srcOrd="0" destOrd="0" presId="urn:microsoft.com/office/officeart/2005/8/layout/chevron2"/>
    <dgm:cxn modelId="{494771CE-BFB0-4303-9CFA-AED68D81C86D}" srcId="{A71A8BBF-7992-4063-974B-DBAAD9B02342}" destId="{11DD8B23-DA15-4E7F-BDB4-09F5D5DAF825}" srcOrd="3" destOrd="0" parTransId="{CA317B63-CF6D-4DE2-991B-61D657664D6A}" sibTransId="{B28A0D48-747B-4FEC-B39A-06681105B64C}"/>
    <dgm:cxn modelId="{AC994D7E-3ABA-47A3-BEC2-7679E15D7570}" srcId="{962E94F3-BCE4-400E-B853-615059209E2F}" destId="{A485B360-13E8-4B0E-8DBF-8AFB2B36C1CC}" srcOrd="0" destOrd="0" parTransId="{8BD205E5-52A7-4541-8DA6-7D51B73BB498}" sibTransId="{AF860A73-6832-411D-88CF-EEDE101E1E3F}"/>
    <dgm:cxn modelId="{E3A901BD-99BD-4FCB-881C-C9C9CBAAFA74}" type="presOf" srcId="{158EB589-ED45-4052-A277-0695D02B2B86}" destId="{4058031A-41D3-4F81-BCBF-ECA0D7D18B07}" srcOrd="0" destOrd="0" presId="urn:microsoft.com/office/officeart/2005/8/layout/chevron2"/>
    <dgm:cxn modelId="{A2E50CE1-8D98-4046-8251-DD0CBC7017F7}" type="presOf" srcId="{11DD8B23-DA15-4E7F-BDB4-09F5D5DAF825}" destId="{8FD137A9-65D4-4323-BBB0-CFA61B88FCB0}" srcOrd="0" destOrd="0" presId="urn:microsoft.com/office/officeart/2005/8/layout/chevron2"/>
    <dgm:cxn modelId="{1CD2673A-C60B-4694-B12D-3170794161CC}" srcId="{A71A8BBF-7992-4063-974B-DBAAD9B02342}" destId="{962E94F3-BCE4-400E-B853-615059209E2F}" srcOrd="0" destOrd="0" parTransId="{AF55AF84-0394-4F55-A961-2E445A2954EE}" sibTransId="{1E5279FE-BC18-4075-9F08-70B96ADF8C6F}"/>
    <dgm:cxn modelId="{550B85A6-F64C-4027-BCAA-5B20BD8E4418}" srcId="{37E92C15-CD72-45EA-978E-EFDECF238758}" destId="{63D73E27-5A61-486C-AE53-EE45BBE54FE9}" srcOrd="0" destOrd="0" parTransId="{5871B06E-7F45-4BBD-A685-216F79D79FBC}" sibTransId="{78A6342E-2951-4E4F-821E-6D5065FA0999}"/>
    <dgm:cxn modelId="{B06531F0-5D9E-4F8C-8686-7D02D35E3EC4}" srcId="{37E92C15-CD72-45EA-978E-EFDECF238758}" destId="{816764E2-499D-4F71-B3EE-DA078D67CAA4}" srcOrd="1" destOrd="0" parTransId="{620DB31E-6E52-40E7-B112-CFB22502DC3C}" sibTransId="{2B9B6C91-9270-4E98-BBC8-3BC720A7ABD3}"/>
    <dgm:cxn modelId="{1EC471F0-1303-4C25-808D-568193827553}" srcId="{6358121E-5080-46F7-A0B2-261B5A0F475D}" destId="{158EB589-ED45-4052-A277-0695D02B2B86}" srcOrd="0" destOrd="0" parTransId="{207F35B4-5FE3-4CB9-AA9A-D8A3CAE02666}" sibTransId="{78DBE1F1-74B4-4002-BEBE-DC23C13137FD}"/>
    <dgm:cxn modelId="{7B1D75D7-FC58-45A2-8050-D7A0D517CCFD}" type="presParOf" srcId="{136DC20B-90E5-4D7E-9B83-03F181FD2808}" destId="{F7DFB305-673A-4BCA-8BC6-5773390E1BDA}" srcOrd="0" destOrd="0" presId="urn:microsoft.com/office/officeart/2005/8/layout/chevron2"/>
    <dgm:cxn modelId="{24234D8B-79D6-4592-9AEB-8CC5C8E3E4DA}" type="presParOf" srcId="{F7DFB305-673A-4BCA-8BC6-5773390E1BDA}" destId="{14D5C0D5-961B-46E3-B847-54EF8345D6C9}" srcOrd="0" destOrd="0" presId="urn:microsoft.com/office/officeart/2005/8/layout/chevron2"/>
    <dgm:cxn modelId="{486FA927-0E6B-44AE-941B-7E365BD4A43E}" type="presParOf" srcId="{F7DFB305-673A-4BCA-8BC6-5773390E1BDA}" destId="{C60C62CB-C4AF-4F8C-8C15-2D50AE536BC6}" srcOrd="1" destOrd="0" presId="urn:microsoft.com/office/officeart/2005/8/layout/chevron2"/>
    <dgm:cxn modelId="{451F4807-E6A1-448E-9BE9-16CFB5DC8CF9}" type="presParOf" srcId="{136DC20B-90E5-4D7E-9B83-03F181FD2808}" destId="{5050851E-E16F-4E04-8BA7-B6AB1C885742}" srcOrd="1" destOrd="0" presId="urn:microsoft.com/office/officeart/2005/8/layout/chevron2"/>
    <dgm:cxn modelId="{9381D1E4-2AFF-4392-9EF5-8A8ADA1C17EC}" type="presParOf" srcId="{136DC20B-90E5-4D7E-9B83-03F181FD2808}" destId="{5E6B3F07-7912-4613-A761-91B80507391B}" srcOrd="2" destOrd="0" presId="urn:microsoft.com/office/officeart/2005/8/layout/chevron2"/>
    <dgm:cxn modelId="{3E8EBC58-3974-416E-81A0-4BA4F46B1B1A}" type="presParOf" srcId="{5E6B3F07-7912-4613-A761-91B80507391B}" destId="{398DF69B-692E-460E-AA4A-DF36BF8818F6}" srcOrd="0" destOrd="0" presId="urn:microsoft.com/office/officeart/2005/8/layout/chevron2"/>
    <dgm:cxn modelId="{7D5E2E76-B628-4234-A2CF-FA7587B99E60}" type="presParOf" srcId="{5E6B3F07-7912-4613-A761-91B80507391B}" destId="{ABBA478A-AFD3-4EAB-8CD2-F930DC6C37DC}" srcOrd="1" destOrd="0" presId="urn:microsoft.com/office/officeart/2005/8/layout/chevron2"/>
    <dgm:cxn modelId="{348428C7-7FB7-4632-9B48-70C8C0BAEA7F}" type="presParOf" srcId="{136DC20B-90E5-4D7E-9B83-03F181FD2808}" destId="{6B98D3DA-DFFF-4698-81D5-86F306AEA22E}" srcOrd="3" destOrd="0" presId="urn:microsoft.com/office/officeart/2005/8/layout/chevron2"/>
    <dgm:cxn modelId="{3113DF87-224D-4E56-83D0-12C4369133E2}" type="presParOf" srcId="{136DC20B-90E5-4D7E-9B83-03F181FD2808}" destId="{13CF119F-C81C-48EE-B88A-BAD52009FC8B}" srcOrd="4" destOrd="0" presId="urn:microsoft.com/office/officeart/2005/8/layout/chevron2"/>
    <dgm:cxn modelId="{B89D5052-7896-4C7D-9A79-DD4A3C7AE04E}" type="presParOf" srcId="{13CF119F-C81C-48EE-B88A-BAD52009FC8B}" destId="{999939FE-4E5F-4F91-8168-2AA7C4125ECB}" srcOrd="0" destOrd="0" presId="urn:microsoft.com/office/officeart/2005/8/layout/chevron2"/>
    <dgm:cxn modelId="{7202D600-2535-472E-AB88-4F0B016DD376}" type="presParOf" srcId="{13CF119F-C81C-48EE-B88A-BAD52009FC8B}" destId="{4058031A-41D3-4F81-BCBF-ECA0D7D18B07}" srcOrd="1" destOrd="0" presId="urn:microsoft.com/office/officeart/2005/8/layout/chevron2"/>
    <dgm:cxn modelId="{C8A6BFDA-2186-44D8-8912-84691200BED6}" type="presParOf" srcId="{136DC20B-90E5-4D7E-9B83-03F181FD2808}" destId="{916B72F2-EC09-4D66-97B4-45AA63AB904F}" srcOrd="5" destOrd="0" presId="urn:microsoft.com/office/officeart/2005/8/layout/chevron2"/>
    <dgm:cxn modelId="{961FF479-4F05-478D-99DE-45DCB02F2CF5}" type="presParOf" srcId="{136DC20B-90E5-4D7E-9B83-03F181FD2808}" destId="{0AC6B5EB-1173-42AC-B702-925149D6C219}" srcOrd="6" destOrd="0" presId="urn:microsoft.com/office/officeart/2005/8/layout/chevron2"/>
    <dgm:cxn modelId="{D6A40EB5-A733-4090-8E75-98727BEE4C77}" type="presParOf" srcId="{0AC6B5EB-1173-42AC-B702-925149D6C219}" destId="{8FD137A9-65D4-4323-BBB0-CFA61B88FCB0}" srcOrd="0" destOrd="0" presId="urn:microsoft.com/office/officeart/2005/8/layout/chevron2"/>
    <dgm:cxn modelId="{61E4A8BB-B8A9-41D8-819B-D5F04056A4AB}" type="presParOf" srcId="{0AC6B5EB-1173-42AC-B702-925149D6C219}" destId="{40EEE517-6023-49AC-A995-3D8FCAFBCA3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71A8BBF-7992-4063-974B-DBAAD9B02342}" type="doc">
      <dgm:prSet loTypeId="urn:microsoft.com/office/officeart/2005/8/layout/chevron2" loCatId="process" qsTypeId="urn:microsoft.com/office/officeart/2005/8/quickstyle/3d1#25" qsCatId="3D" csTypeId="urn:microsoft.com/office/officeart/2005/8/colors/accent1_2#31" csCatId="accent1" phldr="1"/>
      <dgm:spPr/>
      <dgm:t>
        <a:bodyPr/>
        <a:lstStyle/>
        <a:p>
          <a:endParaRPr lang="zh-CN" altLang="en-US"/>
        </a:p>
      </dgm:t>
    </dgm:pt>
    <dgm:pt modelId="{962E94F3-BCE4-400E-B853-615059209E2F}">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前提</a:t>
          </a:r>
          <a:endParaRPr lang="zh-CN" altLang="en-US" b="1" dirty="0">
            <a:latin typeface="方正粗黑宋简体" panose="02000000000000000000" pitchFamily="2" charset="-122"/>
            <a:ea typeface="方正粗黑宋简体" panose="02000000000000000000" pitchFamily="2" charset="-122"/>
          </a:endParaRPr>
        </a:p>
      </dgm:t>
    </dgm:pt>
    <dgm:pt modelId="{AF55AF84-0394-4F55-A961-2E445A2954EE}" type="parTrans" cxnId="{1CD2673A-C60B-4694-B12D-3170794161CC}">
      <dgm:prSet/>
      <dgm:spPr/>
      <dgm:t>
        <a:bodyPr/>
        <a:lstStyle/>
        <a:p>
          <a:endParaRPr lang="zh-CN" altLang="en-US"/>
        </a:p>
      </dgm:t>
    </dgm:pt>
    <dgm:pt modelId="{1E5279FE-BC18-4075-9F08-70B96ADF8C6F}" type="sibTrans" cxnId="{1CD2673A-C60B-4694-B12D-3170794161CC}">
      <dgm:prSet/>
      <dgm:spPr/>
      <dgm:t>
        <a:bodyPr/>
        <a:lstStyle/>
        <a:p>
          <a:endParaRPr lang="zh-CN" altLang="en-US"/>
        </a:p>
      </dgm:t>
    </dgm:pt>
    <dgm:pt modelId="{A485B360-13E8-4B0E-8DBF-8AFB2B36C1CC}">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论文中稿审核已通过</a:t>
          </a:r>
          <a:endParaRPr lang="zh-CN" altLang="en-US" b="1" dirty="0">
            <a:latin typeface="方正粗黑宋简体" panose="02000000000000000000" pitchFamily="2" charset="-122"/>
            <a:ea typeface="方正粗黑宋简体" panose="02000000000000000000" pitchFamily="2" charset="-122"/>
          </a:endParaRPr>
        </a:p>
      </dgm:t>
    </dgm:pt>
    <dgm:pt modelId="{8BD205E5-52A7-4541-8DA6-7D51B73BB498}" type="parTrans" cxnId="{AC994D7E-3ABA-47A3-BEC2-7679E15D7570}">
      <dgm:prSet/>
      <dgm:spPr/>
      <dgm:t>
        <a:bodyPr/>
        <a:lstStyle/>
        <a:p>
          <a:endParaRPr lang="zh-CN" altLang="en-US"/>
        </a:p>
      </dgm:t>
    </dgm:pt>
    <dgm:pt modelId="{AF860A73-6832-411D-88CF-EEDE101E1E3F}" type="sibTrans" cxnId="{AC994D7E-3ABA-47A3-BEC2-7679E15D7570}">
      <dgm:prSet/>
      <dgm:spPr/>
      <dgm:t>
        <a:bodyPr/>
        <a:lstStyle/>
        <a:p>
          <a:endParaRPr lang="zh-CN" altLang="en-US"/>
        </a:p>
      </dgm:t>
    </dgm:pt>
    <dgm:pt modelId="{37E92C15-CD72-45EA-978E-EFDECF238758}">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时间</a:t>
          </a:r>
          <a:endParaRPr lang="zh-CN" altLang="en-US" b="1" dirty="0">
            <a:latin typeface="方正粗黑宋简体" panose="02000000000000000000" pitchFamily="2" charset="-122"/>
            <a:ea typeface="方正粗黑宋简体" panose="02000000000000000000" pitchFamily="2" charset="-122"/>
          </a:endParaRPr>
        </a:p>
      </dgm:t>
    </dgm:pt>
    <dgm:pt modelId="{3BA0BFF6-1478-4C4E-9161-CEA1687C34E1}" type="parTrans" cxnId="{894546FB-6D6B-4804-BD81-A16DFC48C260}">
      <dgm:prSet/>
      <dgm:spPr/>
      <dgm:t>
        <a:bodyPr/>
        <a:lstStyle/>
        <a:p>
          <a:endParaRPr lang="zh-CN" altLang="en-US"/>
        </a:p>
      </dgm:t>
    </dgm:pt>
    <dgm:pt modelId="{B962A3FE-402D-4214-8986-F5FC8B85FB3E}" type="sibTrans" cxnId="{894546FB-6D6B-4804-BD81-A16DFC48C260}">
      <dgm:prSet/>
      <dgm:spPr/>
      <dgm:t>
        <a:bodyPr/>
        <a:lstStyle/>
        <a:p>
          <a:endParaRPr lang="zh-CN" altLang="en-US"/>
        </a:p>
      </dgm:t>
    </dgm:pt>
    <dgm:pt modelId="{63D73E27-5A61-486C-AE53-EE45BBE54FE9}">
      <dgm:prSet phldrT="[文本]"/>
      <dgm:spPr/>
      <dgm:t>
        <a:bodyPr/>
        <a:lstStyle/>
        <a:p>
          <a:r>
            <a:rPr lang="en-US" altLang="zh-CN" b="1" dirty="0" smtClean="0">
              <a:latin typeface="方正粗黑宋简体" panose="02000000000000000000" pitchFamily="2" charset="-122"/>
              <a:ea typeface="方正粗黑宋简体" panose="02000000000000000000" pitchFamily="2" charset="-122"/>
            </a:rPr>
            <a:t>20</a:t>
          </a:r>
          <a:r>
            <a:rPr lang="zh-CN" altLang="en-US" b="1" dirty="0" smtClean="0">
              <a:latin typeface="方正粗黑宋简体" panose="02000000000000000000" pitchFamily="2" charset="-122"/>
              <a:ea typeface="方正粗黑宋简体" panose="02000000000000000000" pitchFamily="2" charset="-122"/>
            </a:rPr>
            <a:t>天左右</a:t>
          </a:r>
          <a:endParaRPr lang="zh-CN" altLang="en-US" b="1" dirty="0">
            <a:latin typeface="方正粗黑宋简体" panose="02000000000000000000" pitchFamily="2" charset="-122"/>
            <a:ea typeface="方正粗黑宋简体" panose="02000000000000000000" pitchFamily="2" charset="-122"/>
          </a:endParaRPr>
        </a:p>
      </dgm:t>
    </dgm:pt>
    <dgm:pt modelId="{5871B06E-7F45-4BBD-A685-216F79D79FBC}" type="parTrans" cxnId="{550B85A6-F64C-4027-BCAA-5B20BD8E4418}">
      <dgm:prSet/>
      <dgm:spPr/>
      <dgm:t>
        <a:bodyPr/>
        <a:lstStyle/>
        <a:p>
          <a:endParaRPr lang="zh-CN" altLang="en-US"/>
        </a:p>
      </dgm:t>
    </dgm:pt>
    <dgm:pt modelId="{78A6342E-2951-4E4F-821E-6D5065FA0999}" type="sibTrans" cxnId="{550B85A6-F64C-4027-BCAA-5B20BD8E4418}">
      <dgm:prSet/>
      <dgm:spPr/>
      <dgm:t>
        <a:bodyPr/>
        <a:lstStyle/>
        <a:p>
          <a:endParaRPr lang="zh-CN" altLang="en-US"/>
        </a:p>
      </dgm:t>
    </dgm:pt>
    <dgm:pt modelId="{816764E2-499D-4F71-B3EE-DA078D67CAA4}">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以论文撰写时间进度安排为准</a:t>
          </a:r>
          <a:endParaRPr lang="zh-CN" altLang="en-US" b="1" dirty="0">
            <a:latin typeface="方正粗黑宋简体" panose="02000000000000000000" pitchFamily="2" charset="-122"/>
            <a:ea typeface="方正粗黑宋简体" panose="02000000000000000000" pitchFamily="2" charset="-122"/>
          </a:endParaRPr>
        </a:p>
      </dgm:t>
    </dgm:pt>
    <dgm:pt modelId="{620DB31E-6E52-40E7-B112-CFB22502DC3C}" type="parTrans" cxnId="{B06531F0-5D9E-4F8C-8686-7D02D35E3EC4}">
      <dgm:prSet/>
      <dgm:spPr/>
      <dgm:t>
        <a:bodyPr/>
        <a:lstStyle/>
        <a:p>
          <a:endParaRPr lang="zh-CN" altLang="en-US"/>
        </a:p>
      </dgm:t>
    </dgm:pt>
    <dgm:pt modelId="{2B9B6C91-9270-4E98-BBC8-3BC720A7ABD3}" type="sibTrans" cxnId="{B06531F0-5D9E-4F8C-8686-7D02D35E3EC4}">
      <dgm:prSet/>
      <dgm:spPr/>
      <dgm:t>
        <a:bodyPr/>
        <a:lstStyle/>
        <a:p>
          <a:endParaRPr lang="zh-CN" altLang="en-US"/>
        </a:p>
      </dgm:t>
    </dgm:pt>
    <dgm:pt modelId="{6358121E-5080-46F7-A0B2-261B5A0F475D}">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要求</a:t>
          </a:r>
          <a:endParaRPr lang="zh-CN" altLang="en-US" b="1" dirty="0">
            <a:latin typeface="方正粗黑宋简体" panose="02000000000000000000" pitchFamily="2" charset="-122"/>
            <a:ea typeface="方正粗黑宋简体" panose="02000000000000000000" pitchFamily="2" charset="-122"/>
          </a:endParaRPr>
        </a:p>
      </dgm:t>
    </dgm:pt>
    <dgm:pt modelId="{D396A8B6-00C7-47E4-B050-A7D946B4E2D6}" type="parTrans" cxnId="{D2822680-4BC4-40D4-BBF8-98D2A0ADAC41}">
      <dgm:prSet/>
      <dgm:spPr/>
      <dgm:t>
        <a:bodyPr/>
        <a:lstStyle/>
        <a:p>
          <a:endParaRPr lang="zh-CN" altLang="en-US"/>
        </a:p>
      </dgm:t>
    </dgm:pt>
    <dgm:pt modelId="{563FF076-9340-4194-A4D2-246734DFA1EE}" type="sibTrans" cxnId="{D2822680-4BC4-40D4-BBF8-98D2A0ADAC41}">
      <dgm:prSet/>
      <dgm:spPr/>
      <dgm:t>
        <a:bodyPr/>
        <a:lstStyle/>
        <a:p>
          <a:endParaRPr lang="zh-CN" altLang="en-US"/>
        </a:p>
      </dgm:t>
    </dgm:pt>
    <dgm:pt modelId="{158EB589-ED45-4052-A277-0695D02B2B86}">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在规定时间完成上传；论文必须完成写作。</a:t>
          </a:r>
          <a:endParaRPr lang="zh-CN" altLang="en-US" b="1" dirty="0">
            <a:latin typeface="方正粗黑宋简体" panose="02000000000000000000" pitchFamily="2" charset="-122"/>
            <a:ea typeface="方正粗黑宋简体" panose="02000000000000000000" pitchFamily="2" charset="-122"/>
          </a:endParaRPr>
        </a:p>
      </dgm:t>
    </dgm:pt>
    <dgm:pt modelId="{207F35B4-5FE3-4CB9-AA9A-D8A3CAE02666}" type="parTrans" cxnId="{1EC471F0-1303-4C25-808D-568193827553}">
      <dgm:prSet/>
      <dgm:spPr/>
      <dgm:t>
        <a:bodyPr/>
        <a:lstStyle/>
        <a:p>
          <a:endParaRPr lang="zh-CN" altLang="en-US"/>
        </a:p>
      </dgm:t>
    </dgm:pt>
    <dgm:pt modelId="{78DBE1F1-74B4-4002-BEBE-DC23C13137FD}" type="sibTrans" cxnId="{1EC471F0-1303-4C25-808D-568193827553}">
      <dgm:prSet/>
      <dgm:spPr/>
      <dgm:t>
        <a:bodyPr/>
        <a:lstStyle/>
        <a:p>
          <a:endParaRPr lang="zh-CN" altLang="en-US"/>
        </a:p>
      </dgm:t>
    </dgm:pt>
    <dgm:pt modelId="{11DD8B23-DA15-4E7F-BDB4-09F5D5DAF825}">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审核</a:t>
          </a:r>
          <a:endParaRPr lang="zh-CN" altLang="en-US" b="1" dirty="0">
            <a:latin typeface="方正粗黑宋简体" panose="02000000000000000000" pitchFamily="2" charset="-122"/>
            <a:ea typeface="方正粗黑宋简体" panose="02000000000000000000" pitchFamily="2" charset="-122"/>
          </a:endParaRPr>
        </a:p>
      </dgm:t>
    </dgm:pt>
    <dgm:pt modelId="{CA317B63-CF6D-4DE2-991B-61D657664D6A}" type="parTrans" cxnId="{494771CE-BFB0-4303-9CFA-AED68D81C86D}">
      <dgm:prSet/>
      <dgm:spPr/>
      <dgm:t>
        <a:bodyPr/>
        <a:lstStyle/>
        <a:p>
          <a:endParaRPr lang="zh-CN" altLang="en-US"/>
        </a:p>
      </dgm:t>
    </dgm:pt>
    <dgm:pt modelId="{B28A0D48-747B-4FEC-B39A-06681105B64C}" type="sibTrans" cxnId="{494771CE-BFB0-4303-9CFA-AED68D81C86D}">
      <dgm:prSet/>
      <dgm:spPr/>
      <dgm:t>
        <a:bodyPr/>
        <a:lstStyle/>
        <a:p>
          <a:endParaRPr lang="zh-CN" altLang="en-US"/>
        </a:p>
      </dgm:t>
    </dgm:pt>
    <dgm:pt modelId="{9325A203-BE86-46F5-8234-6F9DC7CB9BD7}">
      <dgm:prSet/>
      <dgm:spPr/>
      <dgm:t>
        <a:bodyPr/>
        <a:lstStyle/>
        <a:p>
          <a:r>
            <a:rPr lang="zh-CN" altLang="en-US" b="1" smtClean="0">
              <a:latin typeface="方正粗黑宋简体" panose="02000000000000000000" pitchFamily="2" charset="-122"/>
              <a:ea typeface="方正粗黑宋简体" panose="02000000000000000000" pitchFamily="2" charset="-122"/>
            </a:rPr>
            <a:t>请导师审核；</a:t>
          </a:r>
          <a:endParaRPr lang="en-US" altLang="zh-CN" b="1" dirty="0" smtClean="0">
            <a:latin typeface="方正粗黑宋简体" panose="02000000000000000000" pitchFamily="2" charset="-122"/>
            <a:ea typeface="方正粗黑宋简体" panose="02000000000000000000" pitchFamily="2" charset="-122"/>
          </a:endParaRPr>
        </a:p>
      </dgm:t>
    </dgm:pt>
    <dgm:pt modelId="{C0CA4FEB-C1F3-4C84-9D3B-2AB664D70839}" type="parTrans" cxnId="{7A2F139C-22F2-4FE6-B50A-D24927E917DB}">
      <dgm:prSet/>
      <dgm:spPr/>
      <dgm:t>
        <a:bodyPr/>
        <a:lstStyle/>
        <a:p>
          <a:endParaRPr lang="zh-CN" altLang="en-US"/>
        </a:p>
      </dgm:t>
    </dgm:pt>
    <dgm:pt modelId="{6EBACA59-ECE1-4C90-B048-2C5C6B2A6392}" type="sibTrans" cxnId="{7A2F139C-22F2-4FE6-B50A-D24927E917DB}">
      <dgm:prSet/>
      <dgm:spPr/>
      <dgm:t>
        <a:bodyPr/>
        <a:lstStyle/>
        <a:p>
          <a:endParaRPr lang="zh-CN" altLang="en-US"/>
        </a:p>
      </dgm:t>
    </dgm:pt>
    <dgm:pt modelId="{D91C3E38-59FB-4B22-8DDD-8F8BCA279776}">
      <dgm:prSet/>
      <dgm:spPr/>
      <dgm:t>
        <a:bodyPr/>
        <a:lstStyle/>
        <a:p>
          <a:r>
            <a:rPr lang="zh-CN" altLang="en-US" b="1" dirty="0" smtClean="0">
              <a:latin typeface="方正粗黑宋简体" panose="02000000000000000000" pitchFamily="2" charset="-122"/>
              <a:ea typeface="方正粗黑宋简体" panose="02000000000000000000" pitchFamily="2" charset="-122"/>
            </a:rPr>
            <a:t>审核通过，才可进入</a:t>
          </a:r>
          <a:r>
            <a:rPr lang="en-US" altLang="zh-CN" b="1" dirty="0" smtClean="0">
              <a:latin typeface="方正粗黑宋简体" panose="02000000000000000000" pitchFamily="2" charset="-122"/>
              <a:ea typeface="方正粗黑宋简体" panose="02000000000000000000" pitchFamily="2" charset="-122"/>
            </a:rPr>
            <a:t>【</a:t>
          </a:r>
          <a:r>
            <a:rPr lang="zh-CN" altLang="en-US" b="1" dirty="0" smtClean="0">
              <a:latin typeface="方正粗黑宋简体" panose="02000000000000000000" pitchFamily="2" charset="-122"/>
              <a:ea typeface="方正粗黑宋简体" panose="02000000000000000000" pitchFamily="2" charset="-122"/>
            </a:rPr>
            <a:t>查重稿</a:t>
          </a:r>
          <a:r>
            <a:rPr lang="en-US" altLang="zh-CN" b="1" dirty="0" smtClean="0">
              <a:latin typeface="方正粗黑宋简体" panose="02000000000000000000" pitchFamily="2" charset="-122"/>
              <a:ea typeface="方正粗黑宋简体" panose="02000000000000000000" pitchFamily="2" charset="-122"/>
            </a:rPr>
            <a:t>】</a:t>
          </a:r>
          <a:r>
            <a:rPr lang="zh-CN" altLang="en-US" b="1" dirty="0" smtClean="0">
              <a:latin typeface="方正粗黑宋简体" panose="02000000000000000000" pitchFamily="2" charset="-122"/>
              <a:ea typeface="方正粗黑宋简体" panose="02000000000000000000" pitchFamily="2" charset="-122"/>
            </a:rPr>
            <a:t>阶段</a:t>
          </a:r>
          <a:endParaRPr lang="zh-CN" altLang="en-US" b="1" dirty="0">
            <a:latin typeface="方正粗黑宋简体" panose="02000000000000000000" pitchFamily="2" charset="-122"/>
            <a:ea typeface="方正粗黑宋简体" panose="02000000000000000000" pitchFamily="2" charset="-122"/>
          </a:endParaRPr>
        </a:p>
      </dgm:t>
    </dgm:pt>
    <dgm:pt modelId="{49165DC1-E8F0-451A-AA8F-F0CFB37F3D03}" type="parTrans" cxnId="{5DA5EE59-4BEE-4248-8796-542461F6EB10}">
      <dgm:prSet/>
      <dgm:spPr/>
      <dgm:t>
        <a:bodyPr/>
        <a:lstStyle/>
        <a:p>
          <a:endParaRPr lang="zh-CN" altLang="en-US"/>
        </a:p>
      </dgm:t>
    </dgm:pt>
    <dgm:pt modelId="{5B8CAF07-DA25-44B4-BBFE-1E33F9BD1482}" type="sibTrans" cxnId="{5DA5EE59-4BEE-4248-8796-542461F6EB10}">
      <dgm:prSet/>
      <dgm:spPr/>
      <dgm:t>
        <a:bodyPr/>
        <a:lstStyle/>
        <a:p>
          <a:endParaRPr lang="zh-CN" altLang="en-US"/>
        </a:p>
      </dgm:t>
    </dgm:pt>
    <dgm:pt modelId="{136DC20B-90E5-4D7E-9B83-03F181FD2808}" type="pres">
      <dgm:prSet presAssocID="{A71A8BBF-7992-4063-974B-DBAAD9B02342}" presName="linearFlow" presStyleCnt="0">
        <dgm:presLayoutVars>
          <dgm:dir/>
          <dgm:animLvl val="lvl"/>
          <dgm:resizeHandles val="exact"/>
        </dgm:presLayoutVars>
      </dgm:prSet>
      <dgm:spPr/>
      <dgm:t>
        <a:bodyPr/>
        <a:lstStyle/>
        <a:p>
          <a:endParaRPr lang="zh-CN" altLang="en-US"/>
        </a:p>
      </dgm:t>
    </dgm:pt>
    <dgm:pt modelId="{F7DFB305-673A-4BCA-8BC6-5773390E1BDA}" type="pres">
      <dgm:prSet presAssocID="{962E94F3-BCE4-400E-B853-615059209E2F}" presName="composite" presStyleCnt="0"/>
      <dgm:spPr/>
    </dgm:pt>
    <dgm:pt modelId="{14D5C0D5-961B-46E3-B847-54EF8345D6C9}" type="pres">
      <dgm:prSet presAssocID="{962E94F3-BCE4-400E-B853-615059209E2F}" presName="parentText" presStyleLbl="alignNode1" presStyleIdx="0" presStyleCnt="4">
        <dgm:presLayoutVars>
          <dgm:chMax val="1"/>
          <dgm:bulletEnabled val="1"/>
        </dgm:presLayoutVars>
      </dgm:prSet>
      <dgm:spPr/>
      <dgm:t>
        <a:bodyPr/>
        <a:lstStyle/>
        <a:p>
          <a:endParaRPr lang="zh-CN" altLang="en-US"/>
        </a:p>
      </dgm:t>
    </dgm:pt>
    <dgm:pt modelId="{C60C62CB-C4AF-4F8C-8C15-2D50AE536BC6}" type="pres">
      <dgm:prSet presAssocID="{962E94F3-BCE4-400E-B853-615059209E2F}" presName="descendantText" presStyleLbl="alignAcc1" presStyleIdx="0" presStyleCnt="4">
        <dgm:presLayoutVars>
          <dgm:bulletEnabled val="1"/>
        </dgm:presLayoutVars>
      </dgm:prSet>
      <dgm:spPr/>
      <dgm:t>
        <a:bodyPr/>
        <a:lstStyle/>
        <a:p>
          <a:endParaRPr lang="zh-CN" altLang="en-US"/>
        </a:p>
      </dgm:t>
    </dgm:pt>
    <dgm:pt modelId="{5050851E-E16F-4E04-8BA7-B6AB1C885742}" type="pres">
      <dgm:prSet presAssocID="{1E5279FE-BC18-4075-9F08-70B96ADF8C6F}" presName="sp" presStyleCnt="0"/>
      <dgm:spPr/>
    </dgm:pt>
    <dgm:pt modelId="{5E6B3F07-7912-4613-A761-91B80507391B}" type="pres">
      <dgm:prSet presAssocID="{37E92C15-CD72-45EA-978E-EFDECF238758}" presName="composite" presStyleCnt="0"/>
      <dgm:spPr/>
    </dgm:pt>
    <dgm:pt modelId="{398DF69B-692E-460E-AA4A-DF36BF8818F6}" type="pres">
      <dgm:prSet presAssocID="{37E92C15-CD72-45EA-978E-EFDECF238758}" presName="parentText" presStyleLbl="alignNode1" presStyleIdx="1" presStyleCnt="4">
        <dgm:presLayoutVars>
          <dgm:chMax val="1"/>
          <dgm:bulletEnabled val="1"/>
        </dgm:presLayoutVars>
      </dgm:prSet>
      <dgm:spPr/>
      <dgm:t>
        <a:bodyPr/>
        <a:lstStyle/>
        <a:p>
          <a:endParaRPr lang="zh-CN" altLang="en-US"/>
        </a:p>
      </dgm:t>
    </dgm:pt>
    <dgm:pt modelId="{ABBA478A-AFD3-4EAB-8CD2-F930DC6C37DC}" type="pres">
      <dgm:prSet presAssocID="{37E92C15-CD72-45EA-978E-EFDECF238758}" presName="descendantText" presStyleLbl="alignAcc1" presStyleIdx="1" presStyleCnt="4">
        <dgm:presLayoutVars>
          <dgm:bulletEnabled val="1"/>
        </dgm:presLayoutVars>
      </dgm:prSet>
      <dgm:spPr/>
      <dgm:t>
        <a:bodyPr/>
        <a:lstStyle/>
        <a:p>
          <a:endParaRPr lang="zh-CN" altLang="en-US"/>
        </a:p>
      </dgm:t>
    </dgm:pt>
    <dgm:pt modelId="{6B98D3DA-DFFF-4698-81D5-86F306AEA22E}" type="pres">
      <dgm:prSet presAssocID="{B962A3FE-402D-4214-8986-F5FC8B85FB3E}" presName="sp" presStyleCnt="0"/>
      <dgm:spPr/>
    </dgm:pt>
    <dgm:pt modelId="{13CF119F-C81C-48EE-B88A-BAD52009FC8B}" type="pres">
      <dgm:prSet presAssocID="{6358121E-5080-46F7-A0B2-261B5A0F475D}" presName="composite" presStyleCnt="0"/>
      <dgm:spPr/>
    </dgm:pt>
    <dgm:pt modelId="{999939FE-4E5F-4F91-8168-2AA7C4125ECB}" type="pres">
      <dgm:prSet presAssocID="{6358121E-5080-46F7-A0B2-261B5A0F475D}" presName="parentText" presStyleLbl="alignNode1" presStyleIdx="2" presStyleCnt="4">
        <dgm:presLayoutVars>
          <dgm:chMax val="1"/>
          <dgm:bulletEnabled val="1"/>
        </dgm:presLayoutVars>
      </dgm:prSet>
      <dgm:spPr/>
      <dgm:t>
        <a:bodyPr/>
        <a:lstStyle/>
        <a:p>
          <a:endParaRPr lang="zh-CN" altLang="en-US"/>
        </a:p>
      </dgm:t>
    </dgm:pt>
    <dgm:pt modelId="{4058031A-41D3-4F81-BCBF-ECA0D7D18B07}" type="pres">
      <dgm:prSet presAssocID="{6358121E-5080-46F7-A0B2-261B5A0F475D}" presName="descendantText" presStyleLbl="alignAcc1" presStyleIdx="2" presStyleCnt="4">
        <dgm:presLayoutVars>
          <dgm:bulletEnabled val="1"/>
        </dgm:presLayoutVars>
      </dgm:prSet>
      <dgm:spPr/>
      <dgm:t>
        <a:bodyPr/>
        <a:lstStyle/>
        <a:p>
          <a:endParaRPr lang="zh-CN" altLang="en-US"/>
        </a:p>
      </dgm:t>
    </dgm:pt>
    <dgm:pt modelId="{916B72F2-EC09-4D66-97B4-45AA63AB904F}" type="pres">
      <dgm:prSet presAssocID="{563FF076-9340-4194-A4D2-246734DFA1EE}" presName="sp" presStyleCnt="0"/>
      <dgm:spPr/>
    </dgm:pt>
    <dgm:pt modelId="{0AC6B5EB-1173-42AC-B702-925149D6C219}" type="pres">
      <dgm:prSet presAssocID="{11DD8B23-DA15-4E7F-BDB4-09F5D5DAF825}" presName="composite" presStyleCnt="0"/>
      <dgm:spPr/>
    </dgm:pt>
    <dgm:pt modelId="{8FD137A9-65D4-4323-BBB0-CFA61B88FCB0}" type="pres">
      <dgm:prSet presAssocID="{11DD8B23-DA15-4E7F-BDB4-09F5D5DAF825}" presName="parentText" presStyleLbl="alignNode1" presStyleIdx="3" presStyleCnt="4">
        <dgm:presLayoutVars>
          <dgm:chMax val="1"/>
          <dgm:bulletEnabled val="1"/>
        </dgm:presLayoutVars>
      </dgm:prSet>
      <dgm:spPr/>
      <dgm:t>
        <a:bodyPr/>
        <a:lstStyle/>
        <a:p>
          <a:endParaRPr lang="zh-CN" altLang="en-US"/>
        </a:p>
      </dgm:t>
    </dgm:pt>
    <dgm:pt modelId="{40EEE517-6023-49AC-A995-3D8FCAFBCA33}" type="pres">
      <dgm:prSet presAssocID="{11DD8B23-DA15-4E7F-BDB4-09F5D5DAF825}" presName="descendantText" presStyleLbl="alignAcc1" presStyleIdx="3" presStyleCnt="4">
        <dgm:presLayoutVars>
          <dgm:bulletEnabled val="1"/>
        </dgm:presLayoutVars>
      </dgm:prSet>
      <dgm:spPr/>
      <dgm:t>
        <a:bodyPr/>
        <a:lstStyle/>
        <a:p>
          <a:endParaRPr lang="zh-CN" altLang="en-US"/>
        </a:p>
      </dgm:t>
    </dgm:pt>
  </dgm:ptLst>
  <dgm:cxnLst>
    <dgm:cxn modelId="{5DA5EE59-4BEE-4248-8796-542461F6EB10}" srcId="{11DD8B23-DA15-4E7F-BDB4-09F5D5DAF825}" destId="{D91C3E38-59FB-4B22-8DDD-8F8BCA279776}" srcOrd="0" destOrd="0" parTransId="{49165DC1-E8F0-451A-AA8F-F0CFB37F3D03}" sibTransId="{5B8CAF07-DA25-44B4-BBFE-1E33F9BD1482}"/>
    <dgm:cxn modelId="{43357707-C3E8-4E5F-A739-184AD343965F}" type="presOf" srcId="{37E92C15-CD72-45EA-978E-EFDECF238758}" destId="{398DF69B-692E-460E-AA4A-DF36BF8818F6}" srcOrd="0" destOrd="0" presId="urn:microsoft.com/office/officeart/2005/8/layout/chevron2"/>
    <dgm:cxn modelId="{27170799-2BC6-487F-A459-F0F90A9223F1}" type="presOf" srcId="{9325A203-BE86-46F5-8234-6F9DC7CB9BD7}" destId="{4058031A-41D3-4F81-BCBF-ECA0D7D18B07}" srcOrd="0" destOrd="1" presId="urn:microsoft.com/office/officeart/2005/8/layout/chevron2"/>
    <dgm:cxn modelId="{BBE9C6C4-BC79-4ACA-ABAC-E78E7CCD5585}" type="presOf" srcId="{A485B360-13E8-4B0E-8DBF-8AFB2B36C1CC}" destId="{C60C62CB-C4AF-4F8C-8C15-2D50AE536BC6}" srcOrd="0" destOrd="0" presId="urn:microsoft.com/office/officeart/2005/8/layout/chevron2"/>
    <dgm:cxn modelId="{D2822680-4BC4-40D4-BBF8-98D2A0ADAC41}" srcId="{A71A8BBF-7992-4063-974B-DBAAD9B02342}" destId="{6358121E-5080-46F7-A0B2-261B5A0F475D}" srcOrd="2" destOrd="0" parTransId="{D396A8B6-00C7-47E4-B050-A7D946B4E2D6}" sibTransId="{563FF076-9340-4194-A4D2-246734DFA1EE}"/>
    <dgm:cxn modelId="{7A2F139C-22F2-4FE6-B50A-D24927E917DB}" srcId="{6358121E-5080-46F7-A0B2-261B5A0F475D}" destId="{9325A203-BE86-46F5-8234-6F9DC7CB9BD7}" srcOrd="1" destOrd="0" parTransId="{C0CA4FEB-C1F3-4C84-9D3B-2AB664D70839}" sibTransId="{6EBACA59-ECE1-4C90-B048-2C5C6B2A6392}"/>
    <dgm:cxn modelId="{C256673C-371A-4EF0-9D0F-7B14E60FF6DB}" type="presOf" srcId="{11DD8B23-DA15-4E7F-BDB4-09F5D5DAF825}" destId="{8FD137A9-65D4-4323-BBB0-CFA61B88FCB0}" srcOrd="0" destOrd="0" presId="urn:microsoft.com/office/officeart/2005/8/layout/chevron2"/>
    <dgm:cxn modelId="{894546FB-6D6B-4804-BD81-A16DFC48C260}" srcId="{A71A8BBF-7992-4063-974B-DBAAD9B02342}" destId="{37E92C15-CD72-45EA-978E-EFDECF238758}" srcOrd="1" destOrd="0" parTransId="{3BA0BFF6-1478-4C4E-9161-CEA1687C34E1}" sibTransId="{B962A3FE-402D-4214-8986-F5FC8B85FB3E}"/>
    <dgm:cxn modelId="{3E68C61A-B2A6-4835-929C-B011452190BC}" type="presOf" srcId="{158EB589-ED45-4052-A277-0695D02B2B86}" destId="{4058031A-41D3-4F81-BCBF-ECA0D7D18B07}" srcOrd="0" destOrd="0" presId="urn:microsoft.com/office/officeart/2005/8/layout/chevron2"/>
    <dgm:cxn modelId="{494771CE-BFB0-4303-9CFA-AED68D81C86D}" srcId="{A71A8BBF-7992-4063-974B-DBAAD9B02342}" destId="{11DD8B23-DA15-4E7F-BDB4-09F5D5DAF825}" srcOrd="3" destOrd="0" parTransId="{CA317B63-CF6D-4DE2-991B-61D657664D6A}" sibTransId="{B28A0D48-747B-4FEC-B39A-06681105B64C}"/>
    <dgm:cxn modelId="{AC994D7E-3ABA-47A3-BEC2-7679E15D7570}" srcId="{962E94F3-BCE4-400E-B853-615059209E2F}" destId="{A485B360-13E8-4B0E-8DBF-8AFB2B36C1CC}" srcOrd="0" destOrd="0" parTransId="{8BD205E5-52A7-4541-8DA6-7D51B73BB498}" sibTransId="{AF860A73-6832-411D-88CF-EEDE101E1E3F}"/>
    <dgm:cxn modelId="{B38EFB3F-D6B1-480D-BC02-1B926BC8662A}" type="presOf" srcId="{A71A8BBF-7992-4063-974B-DBAAD9B02342}" destId="{136DC20B-90E5-4D7E-9B83-03F181FD2808}" srcOrd="0" destOrd="0" presId="urn:microsoft.com/office/officeart/2005/8/layout/chevron2"/>
    <dgm:cxn modelId="{F865C3C7-EB59-4FBF-A977-5ACAA816D953}" type="presOf" srcId="{6358121E-5080-46F7-A0B2-261B5A0F475D}" destId="{999939FE-4E5F-4F91-8168-2AA7C4125ECB}" srcOrd="0" destOrd="0" presId="urn:microsoft.com/office/officeart/2005/8/layout/chevron2"/>
    <dgm:cxn modelId="{1CD2673A-C60B-4694-B12D-3170794161CC}" srcId="{A71A8BBF-7992-4063-974B-DBAAD9B02342}" destId="{962E94F3-BCE4-400E-B853-615059209E2F}" srcOrd="0" destOrd="0" parTransId="{AF55AF84-0394-4F55-A961-2E445A2954EE}" sibTransId="{1E5279FE-BC18-4075-9F08-70B96ADF8C6F}"/>
    <dgm:cxn modelId="{0C7F5CF0-B58F-419E-9868-10E4EEC00B58}" type="presOf" srcId="{962E94F3-BCE4-400E-B853-615059209E2F}" destId="{14D5C0D5-961B-46E3-B847-54EF8345D6C9}" srcOrd="0" destOrd="0" presId="urn:microsoft.com/office/officeart/2005/8/layout/chevron2"/>
    <dgm:cxn modelId="{550B85A6-F64C-4027-BCAA-5B20BD8E4418}" srcId="{37E92C15-CD72-45EA-978E-EFDECF238758}" destId="{63D73E27-5A61-486C-AE53-EE45BBE54FE9}" srcOrd="0" destOrd="0" parTransId="{5871B06E-7F45-4BBD-A685-216F79D79FBC}" sibTransId="{78A6342E-2951-4E4F-821E-6D5065FA0999}"/>
    <dgm:cxn modelId="{7BB7CCE4-1ACC-4E60-9904-0EF5334B8A16}" type="presOf" srcId="{D91C3E38-59FB-4B22-8DDD-8F8BCA279776}" destId="{40EEE517-6023-49AC-A995-3D8FCAFBCA33}" srcOrd="0" destOrd="0" presId="urn:microsoft.com/office/officeart/2005/8/layout/chevron2"/>
    <dgm:cxn modelId="{B06531F0-5D9E-4F8C-8686-7D02D35E3EC4}" srcId="{37E92C15-CD72-45EA-978E-EFDECF238758}" destId="{816764E2-499D-4F71-B3EE-DA078D67CAA4}" srcOrd="1" destOrd="0" parTransId="{620DB31E-6E52-40E7-B112-CFB22502DC3C}" sibTransId="{2B9B6C91-9270-4E98-BBC8-3BC720A7ABD3}"/>
    <dgm:cxn modelId="{E09E1D63-872F-498A-86EC-D70D9E95F223}" type="presOf" srcId="{63D73E27-5A61-486C-AE53-EE45BBE54FE9}" destId="{ABBA478A-AFD3-4EAB-8CD2-F930DC6C37DC}" srcOrd="0" destOrd="0" presId="urn:microsoft.com/office/officeart/2005/8/layout/chevron2"/>
    <dgm:cxn modelId="{8DE69D86-4BC7-4B1C-90AD-8F0587280C06}" type="presOf" srcId="{816764E2-499D-4F71-B3EE-DA078D67CAA4}" destId="{ABBA478A-AFD3-4EAB-8CD2-F930DC6C37DC}" srcOrd="0" destOrd="1" presId="urn:microsoft.com/office/officeart/2005/8/layout/chevron2"/>
    <dgm:cxn modelId="{1EC471F0-1303-4C25-808D-568193827553}" srcId="{6358121E-5080-46F7-A0B2-261B5A0F475D}" destId="{158EB589-ED45-4052-A277-0695D02B2B86}" srcOrd="0" destOrd="0" parTransId="{207F35B4-5FE3-4CB9-AA9A-D8A3CAE02666}" sibTransId="{78DBE1F1-74B4-4002-BEBE-DC23C13137FD}"/>
    <dgm:cxn modelId="{E248EF91-D72B-499C-AA56-95FA6C07D9DB}" type="presParOf" srcId="{136DC20B-90E5-4D7E-9B83-03F181FD2808}" destId="{F7DFB305-673A-4BCA-8BC6-5773390E1BDA}" srcOrd="0" destOrd="0" presId="urn:microsoft.com/office/officeart/2005/8/layout/chevron2"/>
    <dgm:cxn modelId="{C810949D-C925-4CC1-8F6C-C034F5772F0E}" type="presParOf" srcId="{F7DFB305-673A-4BCA-8BC6-5773390E1BDA}" destId="{14D5C0D5-961B-46E3-B847-54EF8345D6C9}" srcOrd="0" destOrd="0" presId="urn:microsoft.com/office/officeart/2005/8/layout/chevron2"/>
    <dgm:cxn modelId="{03812C8A-BFD5-4771-8A73-C0E0DF41C484}" type="presParOf" srcId="{F7DFB305-673A-4BCA-8BC6-5773390E1BDA}" destId="{C60C62CB-C4AF-4F8C-8C15-2D50AE536BC6}" srcOrd="1" destOrd="0" presId="urn:microsoft.com/office/officeart/2005/8/layout/chevron2"/>
    <dgm:cxn modelId="{7F5F2235-21CD-4EF1-A489-5BCF4789D121}" type="presParOf" srcId="{136DC20B-90E5-4D7E-9B83-03F181FD2808}" destId="{5050851E-E16F-4E04-8BA7-B6AB1C885742}" srcOrd="1" destOrd="0" presId="urn:microsoft.com/office/officeart/2005/8/layout/chevron2"/>
    <dgm:cxn modelId="{6E465D15-B5C3-4ED8-828E-6F1866D412C4}" type="presParOf" srcId="{136DC20B-90E5-4D7E-9B83-03F181FD2808}" destId="{5E6B3F07-7912-4613-A761-91B80507391B}" srcOrd="2" destOrd="0" presId="urn:microsoft.com/office/officeart/2005/8/layout/chevron2"/>
    <dgm:cxn modelId="{E99FEB41-107E-4C92-8FDD-945C810EBCEB}" type="presParOf" srcId="{5E6B3F07-7912-4613-A761-91B80507391B}" destId="{398DF69B-692E-460E-AA4A-DF36BF8818F6}" srcOrd="0" destOrd="0" presId="urn:microsoft.com/office/officeart/2005/8/layout/chevron2"/>
    <dgm:cxn modelId="{E8BA2308-C924-49F6-BC08-4A1438070D51}" type="presParOf" srcId="{5E6B3F07-7912-4613-A761-91B80507391B}" destId="{ABBA478A-AFD3-4EAB-8CD2-F930DC6C37DC}" srcOrd="1" destOrd="0" presId="urn:microsoft.com/office/officeart/2005/8/layout/chevron2"/>
    <dgm:cxn modelId="{D9DD3DD5-3FCB-44E2-83CF-DFD82FEF568D}" type="presParOf" srcId="{136DC20B-90E5-4D7E-9B83-03F181FD2808}" destId="{6B98D3DA-DFFF-4698-81D5-86F306AEA22E}" srcOrd="3" destOrd="0" presId="urn:microsoft.com/office/officeart/2005/8/layout/chevron2"/>
    <dgm:cxn modelId="{92358065-DE6D-4319-9913-BDF728736252}" type="presParOf" srcId="{136DC20B-90E5-4D7E-9B83-03F181FD2808}" destId="{13CF119F-C81C-48EE-B88A-BAD52009FC8B}" srcOrd="4" destOrd="0" presId="urn:microsoft.com/office/officeart/2005/8/layout/chevron2"/>
    <dgm:cxn modelId="{7854EFBC-AC59-44D0-BF67-2D211D2B96E9}" type="presParOf" srcId="{13CF119F-C81C-48EE-B88A-BAD52009FC8B}" destId="{999939FE-4E5F-4F91-8168-2AA7C4125ECB}" srcOrd="0" destOrd="0" presId="urn:microsoft.com/office/officeart/2005/8/layout/chevron2"/>
    <dgm:cxn modelId="{B3240A0C-3479-4A32-A8B2-0794E41D85EE}" type="presParOf" srcId="{13CF119F-C81C-48EE-B88A-BAD52009FC8B}" destId="{4058031A-41D3-4F81-BCBF-ECA0D7D18B07}" srcOrd="1" destOrd="0" presId="urn:microsoft.com/office/officeart/2005/8/layout/chevron2"/>
    <dgm:cxn modelId="{D73DAA73-2303-498E-94D2-F0D08350F3DB}" type="presParOf" srcId="{136DC20B-90E5-4D7E-9B83-03F181FD2808}" destId="{916B72F2-EC09-4D66-97B4-45AA63AB904F}" srcOrd="5" destOrd="0" presId="urn:microsoft.com/office/officeart/2005/8/layout/chevron2"/>
    <dgm:cxn modelId="{7DF0F5E1-4BDA-4361-9705-C2F483ACB3DC}" type="presParOf" srcId="{136DC20B-90E5-4D7E-9B83-03F181FD2808}" destId="{0AC6B5EB-1173-42AC-B702-925149D6C219}" srcOrd="6" destOrd="0" presId="urn:microsoft.com/office/officeart/2005/8/layout/chevron2"/>
    <dgm:cxn modelId="{7B927010-30B3-49E7-BB97-937A19C28769}" type="presParOf" srcId="{0AC6B5EB-1173-42AC-B702-925149D6C219}" destId="{8FD137A9-65D4-4323-BBB0-CFA61B88FCB0}" srcOrd="0" destOrd="0" presId="urn:microsoft.com/office/officeart/2005/8/layout/chevron2"/>
    <dgm:cxn modelId="{C5999E92-4600-4F53-830D-039590E253D1}" type="presParOf" srcId="{0AC6B5EB-1173-42AC-B702-925149D6C219}" destId="{40EEE517-6023-49AC-A995-3D8FCAFBCA3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71A8BBF-7992-4063-974B-DBAAD9B02342}" type="doc">
      <dgm:prSet loTypeId="urn:microsoft.com/office/officeart/2005/8/layout/chevron2" loCatId="process" qsTypeId="urn:microsoft.com/office/officeart/2005/8/quickstyle/3d1#26" qsCatId="3D" csTypeId="urn:microsoft.com/office/officeart/2005/8/colors/accent1_2#32" csCatId="accent1" phldr="1"/>
      <dgm:spPr/>
      <dgm:t>
        <a:bodyPr/>
        <a:lstStyle/>
        <a:p>
          <a:endParaRPr lang="zh-CN" altLang="en-US"/>
        </a:p>
      </dgm:t>
    </dgm:pt>
    <dgm:pt modelId="{962E94F3-BCE4-400E-B853-615059209E2F}">
      <dgm:prSet phldrT="[文本]" custT="1"/>
      <dgm:spPr/>
      <dgm:t>
        <a:bodyPr/>
        <a:lstStyle/>
        <a:p>
          <a:r>
            <a:rPr lang="zh-CN" altLang="en-US" sz="1800" b="1" dirty="0" smtClean="0">
              <a:latin typeface="方正粗黑宋简体" panose="02000000000000000000" pitchFamily="2" charset="-122"/>
              <a:ea typeface="方正粗黑宋简体" panose="02000000000000000000" pitchFamily="2" charset="-122"/>
            </a:rPr>
            <a:t>前提</a:t>
          </a:r>
          <a:endParaRPr lang="zh-CN" altLang="en-US" sz="1800" b="1" dirty="0">
            <a:latin typeface="方正粗黑宋简体" panose="02000000000000000000" pitchFamily="2" charset="-122"/>
            <a:ea typeface="方正粗黑宋简体" panose="02000000000000000000" pitchFamily="2" charset="-122"/>
          </a:endParaRPr>
        </a:p>
      </dgm:t>
    </dgm:pt>
    <dgm:pt modelId="{AF55AF84-0394-4F55-A961-2E445A2954EE}" type="parTrans" cxnId="{1CD2673A-C60B-4694-B12D-3170794161CC}">
      <dgm:prSet/>
      <dgm:spPr/>
      <dgm:t>
        <a:bodyPr/>
        <a:lstStyle/>
        <a:p>
          <a:endParaRPr lang="zh-CN" altLang="en-US"/>
        </a:p>
      </dgm:t>
    </dgm:pt>
    <dgm:pt modelId="{1E5279FE-BC18-4075-9F08-70B96ADF8C6F}" type="sibTrans" cxnId="{1CD2673A-C60B-4694-B12D-3170794161CC}">
      <dgm:prSet/>
      <dgm:spPr/>
      <dgm:t>
        <a:bodyPr/>
        <a:lstStyle/>
        <a:p>
          <a:endParaRPr lang="zh-CN" altLang="en-US"/>
        </a:p>
      </dgm:t>
    </dgm:pt>
    <dgm:pt modelId="{A485B360-13E8-4B0E-8DBF-8AFB2B36C1CC}">
      <dgm:prSet phldrT="[文本]" custT="1"/>
      <dgm:spPr/>
      <dgm:t>
        <a:bodyPr/>
        <a:lstStyle/>
        <a:p>
          <a:r>
            <a:rPr lang="zh-CN" altLang="en-US" sz="1800" b="1" dirty="0" smtClean="0">
              <a:latin typeface="方正粗黑宋简体" panose="02000000000000000000" pitchFamily="2" charset="-122"/>
              <a:ea typeface="方正粗黑宋简体" panose="02000000000000000000" pitchFamily="2" charset="-122"/>
            </a:rPr>
            <a:t>论文终稿审核已通过</a:t>
          </a:r>
          <a:endParaRPr lang="zh-CN" altLang="en-US" sz="1800" b="1" dirty="0">
            <a:latin typeface="方正粗黑宋简体" panose="02000000000000000000" pitchFamily="2" charset="-122"/>
            <a:ea typeface="方正粗黑宋简体" panose="02000000000000000000" pitchFamily="2" charset="-122"/>
          </a:endParaRPr>
        </a:p>
      </dgm:t>
    </dgm:pt>
    <dgm:pt modelId="{8BD205E5-52A7-4541-8DA6-7D51B73BB498}" type="parTrans" cxnId="{AC994D7E-3ABA-47A3-BEC2-7679E15D7570}">
      <dgm:prSet/>
      <dgm:spPr/>
      <dgm:t>
        <a:bodyPr/>
        <a:lstStyle/>
        <a:p>
          <a:endParaRPr lang="zh-CN" altLang="en-US"/>
        </a:p>
      </dgm:t>
    </dgm:pt>
    <dgm:pt modelId="{AF860A73-6832-411D-88CF-EEDE101E1E3F}" type="sibTrans" cxnId="{AC994D7E-3ABA-47A3-BEC2-7679E15D7570}">
      <dgm:prSet/>
      <dgm:spPr/>
      <dgm:t>
        <a:bodyPr/>
        <a:lstStyle/>
        <a:p>
          <a:endParaRPr lang="zh-CN" altLang="en-US"/>
        </a:p>
      </dgm:t>
    </dgm:pt>
    <dgm:pt modelId="{37E92C15-CD72-45EA-978E-EFDECF238758}">
      <dgm:prSet phldrT="[文本]" custT="1"/>
      <dgm:spPr/>
      <dgm:t>
        <a:bodyPr/>
        <a:lstStyle/>
        <a:p>
          <a:r>
            <a:rPr lang="zh-CN" altLang="en-US" sz="1800" b="1" dirty="0" smtClean="0">
              <a:latin typeface="方正粗黑宋简体" panose="02000000000000000000" pitchFamily="2" charset="-122"/>
              <a:ea typeface="方正粗黑宋简体" panose="02000000000000000000" pitchFamily="2" charset="-122"/>
            </a:rPr>
            <a:t>时间</a:t>
          </a:r>
          <a:endParaRPr lang="zh-CN" altLang="en-US" sz="1800" b="1" dirty="0">
            <a:latin typeface="方正粗黑宋简体" panose="02000000000000000000" pitchFamily="2" charset="-122"/>
            <a:ea typeface="方正粗黑宋简体" panose="02000000000000000000" pitchFamily="2" charset="-122"/>
          </a:endParaRPr>
        </a:p>
      </dgm:t>
    </dgm:pt>
    <dgm:pt modelId="{3BA0BFF6-1478-4C4E-9161-CEA1687C34E1}" type="parTrans" cxnId="{894546FB-6D6B-4804-BD81-A16DFC48C260}">
      <dgm:prSet/>
      <dgm:spPr/>
      <dgm:t>
        <a:bodyPr/>
        <a:lstStyle/>
        <a:p>
          <a:endParaRPr lang="zh-CN" altLang="en-US"/>
        </a:p>
      </dgm:t>
    </dgm:pt>
    <dgm:pt modelId="{B962A3FE-402D-4214-8986-F5FC8B85FB3E}" type="sibTrans" cxnId="{894546FB-6D6B-4804-BD81-A16DFC48C260}">
      <dgm:prSet/>
      <dgm:spPr/>
      <dgm:t>
        <a:bodyPr/>
        <a:lstStyle/>
        <a:p>
          <a:endParaRPr lang="zh-CN" altLang="en-US"/>
        </a:p>
      </dgm:t>
    </dgm:pt>
    <dgm:pt modelId="{63D73E27-5A61-486C-AE53-EE45BBE54FE9}">
      <dgm:prSet phldrT="[文本]" custT="1"/>
      <dgm:spPr/>
      <dgm:t>
        <a:bodyPr/>
        <a:lstStyle/>
        <a:p>
          <a:r>
            <a:rPr lang="en-US" altLang="zh-CN" sz="1800" b="1" dirty="0" smtClean="0">
              <a:latin typeface="方正粗黑宋简体" panose="02000000000000000000" pitchFamily="2" charset="-122"/>
              <a:ea typeface="方正粗黑宋简体" panose="02000000000000000000" pitchFamily="2" charset="-122"/>
            </a:rPr>
            <a:t>10</a:t>
          </a:r>
          <a:r>
            <a:rPr lang="zh-CN" altLang="en-US" sz="1800" b="1" dirty="0" smtClean="0">
              <a:latin typeface="方正粗黑宋简体" panose="02000000000000000000" pitchFamily="2" charset="-122"/>
              <a:ea typeface="方正粗黑宋简体" panose="02000000000000000000" pitchFamily="2" charset="-122"/>
            </a:rPr>
            <a:t>天左右</a:t>
          </a:r>
          <a:endParaRPr lang="zh-CN" altLang="en-US" sz="1800" b="1" dirty="0">
            <a:latin typeface="方正粗黑宋简体" panose="02000000000000000000" pitchFamily="2" charset="-122"/>
            <a:ea typeface="方正粗黑宋简体" panose="02000000000000000000" pitchFamily="2" charset="-122"/>
          </a:endParaRPr>
        </a:p>
      </dgm:t>
    </dgm:pt>
    <dgm:pt modelId="{5871B06E-7F45-4BBD-A685-216F79D79FBC}" type="parTrans" cxnId="{550B85A6-F64C-4027-BCAA-5B20BD8E4418}">
      <dgm:prSet/>
      <dgm:spPr/>
      <dgm:t>
        <a:bodyPr/>
        <a:lstStyle/>
        <a:p>
          <a:endParaRPr lang="zh-CN" altLang="en-US"/>
        </a:p>
      </dgm:t>
    </dgm:pt>
    <dgm:pt modelId="{78A6342E-2951-4E4F-821E-6D5065FA0999}" type="sibTrans" cxnId="{550B85A6-F64C-4027-BCAA-5B20BD8E4418}">
      <dgm:prSet/>
      <dgm:spPr/>
      <dgm:t>
        <a:bodyPr/>
        <a:lstStyle/>
        <a:p>
          <a:endParaRPr lang="zh-CN" altLang="en-US"/>
        </a:p>
      </dgm:t>
    </dgm:pt>
    <dgm:pt modelId="{816764E2-499D-4F71-B3EE-DA078D67CAA4}">
      <dgm:prSet phldrT="[文本]" custT="1"/>
      <dgm:spPr/>
      <dgm:t>
        <a:bodyPr/>
        <a:lstStyle/>
        <a:p>
          <a:r>
            <a:rPr lang="zh-CN" altLang="en-US" sz="1800" b="1" dirty="0" smtClean="0">
              <a:latin typeface="方正粗黑宋简体" panose="02000000000000000000" pitchFamily="2" charset="-122"/>
              <a:ea typeface="方正粗黑宋简体" panose="02000000000000000000" pitchFamily="2" charset="-122"/>
            </a:rPr>
            <a:t>以论文撰写时间进度安排为准</a:t>
          </a:r>
          <a:endParaRPr lang="zh-CN" altLang="en-US" sz="1800" b="1" dirty="0">
            <a:latin typeface="方正粗黑宋简体" panose="02000000000000000000" pitchFamily="2" charset="-122"/>
            <a:ea typeface="方正粗黑宋简体" panose="02000000000000000000" pitchFamily="2" charset="-122"/>
          </a:endParaRPr>
        </a:p>
      </dgm:t>
    </dgm:pt>
    <dgm:pt modelId="{620DB31E-6E52-40E7-B112-CFB22502DC3C}" type="parTrans" cxnId="{B06531F0-5D9E-4F8C-8686-7D02D35E3EC4}">
      <dgm:prSet/>
      <dgm:spPr/>
      <dgm:t>
        <a:bodyPr/>
        <a:lstStyle/>
        <a:p>
          <a:endParaRPr lang="zh-CN" altLang="en-US"/>
        </a:p>
      </dgm:t>
    </dgm:pt>
    <dgm:pt modelId="{2B9B6C91-9270-4E98-BBC8-3BC720A7ABD3}" type="sibTrans" cxnId="{B06531F0-5D9E-4F8C-8686-7D02D35E3EC4}">
      <dgm:prSet/>
      <dgm:spPr/>
      <dgm:t>
        <a:bodyPr/>
        <a:lstStyle/>
        <a:p>
          <a:endParaRPr lang="zh-CN" altLang="en-US"/>
        </a:p>
      </dgm:t>
    </dgm:pt>
    <dgm:pt modelId="{6358121E-5080-46F7-A0B2-261B5A0F475D}">
      <dgm:prSet phldrT="[文本]" custT="1"/>
      <dgm:spPr/>
      <dgm:t>
        <a:bodyPr/>
        <a:lstStyle/>
        <a:p>
          <a:r>
            <a:rPr lang="zh-CN" altLang="en-US" sz="1800" b="1" dirty="0" smtClean="0">
              <a:latin typeface="方正粗黑宋简体" panose="02000000000000000000" pitchFamily="2" charset="-122"/>
              <a:ea typeface="方正粗黑宋简体" panose="02000000000000000000" pitchFamily="2" charset="-122"/>
            </a:rPr>
            <a:t>要求</a:t>
          </a:r>
          <a:endParaRPr lang="zh-CN" altLang="en-US" sz="1800" b="1" dirty="0">
            <a:latin typeface="方正粗黑宋简体" panose="02000000000000000000" pitchFamily="2" charset="-122"/>
            <a:ea typeface="方正粗黑宋简体" panose="02000000000000000000" pitchFamily="2" charset="-122"/>
          </a:endParaRPr>
        </a:p>
      </dgm:t>
    </dgm:pt>
    <dgm:pt modelId="{D396A8B6-00C7-47E4-B050-A7D946B4E2D6}" type="parTrans" cxnId="{D2822680-4BC4-40D4-BBF8-98D2A0ADAC41}">
      <dgm:prSet/>
      <dgm:spPr/>
      <dgm:t>
        <a:bodyPr/>
        <a:lstStyle/>
        <a:p>
          <a:endParaRPr lang="zh-CN" altLang="en-US"/>
        </a:p>
      </dgm:t>
    </dgm:pt>
    <dgm:pt modelId="{563FF076-9340-4194-A4D2-246734DFA1EE}" type="sibTrans" cxnId="{D2822680-4BC4-40D4-BBF8-98D2A0ADAC41}">
      <dgm:prSet/>
      <dgm:spPr/>
      <dgm:t>
        <a:bodyPr/>
        <a:lstStyle/>
        <a:p>
          <a:endParaRPr lang="zh-CN" altLang="en-US"/>
        </a:p>
      </dgm:t>
    </dgm:pt>
    <dgm:pt modelId="{158EB589-ED45-4052-A277-0695D02B2B86}">
      <dgm:prSet phldrT="[文本]" custT="1"/>
      <dgm:spPr/>
      <dgm:t>
        <a:bodyPr/>
        <a:lstStyle/>
        <a:p>
          <a:r>
            <a:rPr lang="zh-CN" altLang="en-US" sz="1800" b="1" dirty="0" smtClean="0">
              <a:latin typeface="方正粗黑宋简体" panose="02000000000000000000" pitchFamily="2" charset="-122"/>
              <a:ea typeface="方正粗黑宋简体" panose="02000000000000000000" pitchFamily="2" charset="-122"/>
            </a:rPr>
            <a:t>做匿名处理：全文导师姓名空白，不填写</a:t>
          </a:r>
          <a:endParaRPr lang="zh-CN" altLang="en-US" sz="1800" b="1" dirty="0">
            <a:latin typeface="方正粗黑宋简体" panose="02000000000000000000" pitchFamily="2" charset="-122"/>
            <a:ea typeface="方正粗黑宋简体" panose="02000000000000000000" pitchFamily="2" charset="-122"/>
          </a:endParaRPr>
        </a:p>
      </dgm:t>
    </dgm:pt>
    <dgm:pt modelId="{207F35B4-5FE3-4CB9-AA9A-D8A3CAE02666}" type="parTrans" cxnId="{1EC471F0-1303-4C25-808D-568193827553}">
      <dgm:prSet/>
      <dgm:spPr/>
      <dgm:t>
        <a:bodyPr/>
        <a:lstStyle/>
        <a:p>
          <a:endParaRPr lang="zh-CN" altLang="en-US"/>
        </a:p>
      </dgm:t>
    </dgm:pt>
    <dgm:pt modelId="{78DBE1F1-74B4-4002-BEBE-DC23C13137FD}" type="sibTrans" cxnId="{1EC471F0-1303-4C25-808D-568193827553}">
      <dgm:prSet/>
      <dgm:spPr/>
      <dgm:t>
        <a:bodyPr/>
        <a:lstStyle/>
        <a:p>
          <a:endParaRPr lang="zh-CN" altLang="en-US"/>
        </a:p>
      </dgm:t>
    </dgm:pt>
    <dgm:pt modelId="{11DD8B23-DA15-4E7F-BDB4-09F5D5DAF825}">
      <dgm:prSet phldrT="[文本]" custT="1"/>
      <dgm:spPr/>
      <dgm:t>
        <a:bodyPr/>
        <a:lstStyle/>
        <a:p>
          <a:r>
            <a:rPr lang="zh-CN" altLang="en-US" sz="1800" b="1" dirty="0" smtClean="0">
              <a:latin typeface="方正粗黑宋简体" panose="02000000000000000000" pitchFamily="2" charset="-122"/>
              <a:ea typeface="方正粗黑宋简体" panose="02000000000000000000" pitchFamily="2" charset="-122"/>
            </a:rPr>
            <a:t>审核</a:t>
          </a:r>
          <a:endParaRPr lang="zh-CN" altLang="en-US" sz="1800" b="1" dirty="0">
            <a:latin typeface="方正粗黑宋简体" panose="02000000000000000000" pitchFamily="2" charset="-122"/>
            <a:ea typeface="方正粗黑宋简体" panose="02000000000000000000" pitchFamily="2" charset="-122"/>
          </a:endParaRPr>
        </a:p>
      </dgm:t>
    </dgm:pt>
    <dgm:pt modelId="{CA317B63-CF6D-4DE2-991B-61D657664D6A}" type="parTrans" cxnId="{494771CE-BFB0-4303-9CFA-AED68D81C86D}">
      <dgm:prSet/>
      <dgm:spPr/>
      <dgm:t>
        <a:bodyPr/>
        <a:lstStyle/>
        <a:p>
          <a:endParaRPr lang="zh-CN" altLang="en-US"/>
        </a:p>
      </dgm:t>
    </dgm:pt>
    <dgm:pt modelId="{B28A0D48-747B-4FEC-B39A-06681105B64C}" type="sibTrans" cxnId="{494771CE-BFB0-4303-9CFA-AED68D81C86D}">
      <dgm:prSet/>
      <dgm:spPr/>
      <dgm:t>
        <a:bodyPr/>
        <a:lstStyle/>
        <a:p>
          <a:endParaRPr lang="zh-CN" altLang="en-US"/>
        </a:p>
      </dgm:t>
    </dgm:pt>
    <dgm:pt modelId="{D91C3E38-59FB-4B22-8DDD-8F8BCA279776}">
      <dgm:prSet custT="1"/>
      <dgm:spPr/>
      <dgm:t>
        <a:bodyPr/>
        <a:lstStyle/>
        <a:p>
          <a:r>
            <a:rPr lang="zh-CN" altLang="en-US" sz="1800" b="1" dirty="0" smtClean="0">
              <a:latin typeface="方正粗黑宋简体" panose="02000000000000000000" pitchFamily="2" charset="-122"/>
              <a:ea typeface="方正粗黑宋简体" panose="02000000000000000000" pitchFamily="2" charset="-122"/>
            </a:rPr>
            <a:t>审核通过，才可进入</a:t>
          </a:r>
          <a:r>
            <a:rPr lang="en-US" altLang="zh-CN" sz="1800" b="1" dirty="0" smtClean="0">
              <a:latin typeface="方正粗黑宋简体" panose="02000000000000000000" pitchFamily="2" charset="-122"/>
              <a:ea typeface="方正粗黑宋简体" panose="02000000000000000000" pitchFamily="2" charset="-122"/>
            </a:rPr>
            <a:t>【</a:t>
          </a:r>
          <a:r>
            <a:rPr lang="zh-CN" altLang="en-US" sz="1800" b="1" dirty="0" smtClean="0">
              <a:latin typeface="方正粗黑宋简体" panose="02000000000000000000" pitchFamily="2" charset="-122"/>
              <a:ea typeface="方正粗黑宋简体" panose="02000000000000000000" pitchFamily="2" charset="-122"/>
            </a:rPr>
            <a:t>匿名评审</a:t>
          </a:r>
          <a:r>
            <a:rPr lang="en-US" altLang="zh-CN" sz="1800" b="1" dirty="0" smtClean="0">
              <a:latin typeface="方正粗黑宋简体" panose="02000000000000000000" pitchFamily="2" charset="-122"/>
              <a:ea typeface="方正粗黑宋简体" panose="02000000000000000000" pitchFamily="2" charset="-122"/>
            </a:rPr>
            <a:t>】</a:t>
          </a:r>
          <a:r>
            <a:rPr lang="zh-CN" altLang="en-US" sz="1800" b="1" dirty="0" smtClean="0">
              <a:latin typeface="方正粗黑宋简体" panose="02000000000000000000" pitchFamily="2" charset="-122"/>
              <a:ea typeface="方正粗黑宋简体" panose="02000000000000000000" pitchFamily="2" charset="-122"/>
            </a:rPr>
            <a:t>阶段</a:t>
          </a:r>
          <a:endParaRPr lang="zh-CN" altLang="en-US" sz="1800" b="1" dirty="0">
            <a:latin typeface="方正粗黑宋简体" panose="02000000000000000000" pitchFamily="2" charset="-122"/>
            <a:ea typeface="方正粗黑宋简体" panose="02000000000000000000" pitchFamily="2" charset="-122"/>
          </a:endParaRPr>
        </a:p>
      </dgm:t>
    </dgm:pt>
    <dgm:pt modelId="{49165DC1-E8F0-451A-AA8F-F0CFB37F3D03}" type="parTrans" cxnId="{5DA5EE59-4BEE-4248-8796-542461F6EB10}">
      <dgm:prSet/>
      <dgm:spPr/>
      <dgm:t>
        <a:bodyPr/>
        <a:lstStyle/>
        <a:p>
          <a:endParaRPr lang="zh-CN" altLang="en-US"/>
        </a:p>
      </dgm:t>
    </dgm:pt>
    <dgm:pt modelId="{5B8CAF07-DA25-44B4-BBFE-1E33F9BD1482}" type="sibTrans" cxnId="{5DA5EE59-4BEE-4248-8796-542461F6EB10}">
      <dgm:prSet/>
      <dgm:spPr/>
      <dgm:t>
        <a:bodyPr/>
        <a:lstStyle/>
        <a:p>
          <a:endParaRPr lang="zh-CN" altLang="en-US"/>
        </a:p>
      </dgm:t>
    </dgm:pt>
    <dgm:pt modelId="{FFBFFC20-20EA-4FF3-9297-09C027BA0EE3}">
      <dgm:prSet custT="1"/>
      <dgm:spPr/>
      <dgm:t>
        <a:bodyPr/>
        <a:lstStyle/>
        <a:p>
          <a:r>
            <a:rPr lang="zh-CN" altLang="en-US" sz="1800" b="1" dirty="0" smtClean="0">
              <a:latin typeface="方正粗黑宋简体" panose="02000000000000000000" pitchFamily="2" charset="-122"/>
              <a:ea typeface="方正粗黑宋简体" panose="02000000000000000000" pitchFamily="2" charset="-122"/>
            </a:rPr>
            <a:t>在规定时间完成上传；</a:t>
          </a:r>
          <a:endParaRPr lang="en-US" altLang="zh-CN" sz="1800" b="1" dirty="0" smtClean="0">
            <a:latin typeface="方正粗黑宋简体" panose="02000000000000000000" pitchFamily="2" charset="-122"/>
            <a:ea typeface="方正粗黑宋简体" panose="02000000000000000000" pitchFamily="2" charset="-122"/>
          </a:endParaRPr>
        </a:p>
      </dgm:t>
    </dgm:pt>
    <dgm:pt modelId="{4ECD4290-71AD-4BC6-8637-45AA3934EA19}" type="parTrans" cxnId="{059ECC81-738D-47C3-991B-62371BE8E50A}">
      <dgm:prSet/>
      <dgm:spPr/>
      <dgm:t>
        <a:bodyPr/>
        <a:lstStyle/>
        <a:p>
          <a:endParaRPr lang="zh-CN" altLang="en-US"/>
        </a:p>
      </dgm:t>
    </dgm:pt>
    <dgm:pt modelId="{5D7487DB-4BD7-4BAC-B8F3-17BACCA4BE12}" type="sibTrans" cxnId="{059ECC81-738D-47C3-991B-62371BE8E50A}">
      <dgm:prSet/>
      <dgm:spPr/>
      <dgm:t>
        <a:bodyPr/>
        <a:lstStyle/>
        <a:p>
          <a:endParaRPr lang="zh-CN" altLang="en-US"/>
        </a:p>
      </dgm:t>
    </dgm:pt>
    <dgm:pt modelId="{DC11D843-AC12-4452-9C90-10C016DBE264}">
      <dgm:prSet custT="1"/>
      <dgm:spPr/>
      <dgm:t>
        <a:bodyPr/>
        <a:lstStyle/>
        <a:p>
          <a:r>
            <a:rPr lang="zh-CN" altLang="en-US" sz="1800" b="1" dirty="0" smtClean="0">
              <a:latin typeface="方正粗黑宋简体" panose="02000000000000000000" pitchFamily="2" charset="-122"/>
              <a:ea typeface="方正粗黑宋简体" panose="02000000000000000000" pitchFamily="2" charset="-122"/>
            </a:rPr>
            <a:t>填写</a:t>
          </a:r>
          <a:r>
            <a:rPr lang="en-US" altLang="zh-CN" sz="1800" b="1" dirty="0" smtClean="0">
              <a:latin typeface="方正粗黑宋简体" panose="02000000000000000000" pitchFamily="2" charset="-122"/>
              <a:ea typeface="方正粗黑宋简体" panose="02000000000000000000" pitchFamily="2" charset="-122"/>
            </a:rPr>
            <a:t>《</a:t>
          </a:r>
          <a:r>
            <a:rPr lang="zh-CN" altLang="en-US" sz="1800" b="1" dirty="0" smtClean="0">
              <a:latin typeface="方正粗黑宋简体" panose="02000000000000000000" pitchFamily="2" charset="-122"/>
              <a:ea typeface="方正粗黑宋简体" panose="02000000000000000000" pitchFamily="2" charset="-122"/>
            </a:rPr>
            <a:t>答辩申请报告书</a:t>
          </a:r>
          <a:r>
            <a:rPr lang="en-US" altLang="zh-CN" sz="1800" b="1" dirty="0" smtClean="0">
              <a:latin typeface="方正粗黑宋简体" panose="02000000000000000000" pitchFamily="2" charset="-122"/>
              <a:ea typeface="方正粗黑宋简体" panose="02000000000000000000" pitchFamily="2" charset="-122"/>
            </a:rPr>
            <a:t>》</a:t>
          </a:r>
          <a:r>
            <a:rPr lang="zh-CN" altLang="en-US" sz="1800" b="1" dirty="0" smtClean="0">
              <a:latin typeface="方正粗黑宋简体" panose="02000000000000000000" pitchFamily="2" charset="-122"/>
              <a:ea typeface="方正粗黑宋简体" panose="02000000000000000000" pitchFamily="2" charset="-122"/>
            </a:rPr>
            <a:t>，请导师填写</a:t>
          </a:r>
          <a:r>
            <a:rPr lang="en-US" altLang="zh-CN" sz="1800" b="1" dirty="0" smtClean="0">
              <a:latin typeface="方正粗黑宋简体" panose="02000000000000000000" pitchFamily="2" charset="-122"/>
              <a:ea typeface="方正粗黑宋简体" panose="02000000000000000000" pitchFamily="2" charset="-122"/>
            </a:rPr>
            <a:t>《</a:t>
          </a:r>
          <a:r>
            <a:rPr lang="zh-CN" altLang="en-US" sz="1800" b="1" dirty="0" smtClean="0">
              <a:latin typeface="方正粗黑宋简体" panose="02000000000000000000" pitchFamily="2" charset="-122"/>
              <a:ea typeface="方正粗黑宋简体" panose="02000000000000000000" pitchFamily="2" charset="-122"/>
            </a:rPr>
            <a:t>导师推荐意见</a:t>
          </a:r>
          <a:r>
            <a:rPr lang="en-US" altLang="zh-CN" sz="1800" b="1" dirty="0" smtClean="0">
              <a:latin typeface="方正粗黑宋简体" panose="02000000000000000000" pitchFamily="2" charset="-122"/>
              <a:ea typeface="方正粗黑宋简体" panose="02000000000000000000" pitchFamily="2" charset="-122"/>
            </a:rPr>
            <a:t>》</a:t>
          </a:r>
        </a:p>
      </dgm:t>
    </dgm:pt>
    <dgm:pt modelId="{28DD9EC3-BE6D-4A79-BD27-746581ADD481}" type="parTrans" cxnId="{31D6D056-3D83-4EE0-AA73-4727A4FBA5CB}">
      <dgm:prSet/>
      <dgm:spPr/>
      <dgm:t>
        <a:bodyPr/>
        <a:lstStyle/>
        <a:p>
          <a:endParaRPr lang="zh-CN" altLang="en-US"/>
        </a:p>
      </dgm:t>
    </dgm:pt>
    <dgm:pt modelId="{0007EB9B-A021-4A0F-8D36-A654168E31F8}" type="sibTrans" cxnId="{31D6D056-3D83-4EE0-AA73-4727A4FBA5CB}">
      <dgm:prSet/>
      <dgm:spPr/>
      <dgm:t>
        <a:bodyPr/>
        <a:lstStyle/>
        <a:p>
          <a:endParaRPr lang="zh-CN" altLang="en-US"/>
        </a:p>
      </dgm:t>
    </dgm:pt>
    <dgm:pt modelId="{23C9E412-BD17-47AB-B541-D663F46F5676}">
      <dgm:prSet custT="1"/>
      <dgm:spPr/>
      <dgm:t>
        <a:bodyPr/>
        <a:lstStyle/>
        <a:p>
          <a:r>
            <a:rPr lang="zh-CN" altLang="en-US" sz="1800" b="1" dirty="0" smtClean="0">
              <a:latin typeface="方正粗黑宋简体" panose="02000000000000000000" pitchFamily="2" charset="-122"/>
              <a:ea typeface="方正粗黑宋简体" panose="02000000000000000000" pitchFamily="2" charset="-122"/>
            </a:rPr>
            <a:t>查重稿电子版直接用于</a:t>
          </a:r>
          <a:r>
            <a:rPr lang="zh-CN" altLang="en-US" sz="1800" b="1" dirty="0" smtClean="0">
              <a:solidFill>
                <a:srgbClr val="FF0000"/>
              </a:solidFill>
              <a:latin typeface="方正粗黑宋简体" panose="02000000000000000000" pitchFamily="2" charset="-122"/>
              <a:ea typeface="方正粗黑宋简体" panose="02000000000000000000" pitchFamily="2" charset="-122"/>
            </a:rPr>
            <a:t>匿名评审及答辩会</a:t>
          </a:r>
          <a:r>
            <a:rPr lang="zh-CN" altLang="en-US" sz="1300" b="1" dirty="0" smtClean="0">
              <a:latin typeface="方正粗黑宋简体" panose="02000000000000000000" pitchFamily="2" charset="-122"/>
              <a:ea typeface="方正粗黑宋简体" panose="02000000000000000000" pitchFamily="2" charset="-122"/>
            </a:rPr>
            <a:t>。</a:t>
          </a:r>
          <a:endParaRPr lang="zh-CN" altLang="en-US" sz="1300" b="1" dirty="0">
            <a:latin typeface="方正粗黑宋简体" panose="02000000000000000000" pitchFamily="2" charset="-122"/>
            <a:ea typeface="方正粗黑宋简体" panose="02000000000000000000" pitchFamily="2" charset="-122"/>
          </a:endParaRPr>
        </a:p>
      </dgm:t>
    </dgm:pt>
    <dgm:pt modelId="{17C4801B-4E77-4FC7-9829-AAF67D3A1168}" type="parTrans" cxnId="{EDB8B8D6-B58E-4B93-80DC-43F26960CCEC}">
      <dgm:prSet/>
      <dgm:spPr/>
      <dgm:t>
        <a:bodyPr/>
        <a:lstStyle/>
        <a:p>
          <a:endParaRPr lang="zh-CN" altLang="en-US"/>
        </a:p>
      </dgm:t>
    </dgm:pt>
    <dgm:pt modelId="{D449EBBA-966B-44DD-A85A-E0342A89EBE7}" type="sibTrans" cxnId="{EDB8B8D6-B58E-4B93-80DC-43F26960CCEC}">
      <dgm:prSet/>
      <dgm:spPr/>
      <dgm:t>
        <a:bodyPr/>
        <a:lstStyle/>
        <a:p>
          <a:endParaRPr lang="zh-CN" altLang="en-US"/>
        </a:p>
      </dgm:t>
    </dgm:pt>
    <dgm:pt modelId="{136DC20B-90E5-4D7E-9B83-03F181FD2808}" type="pres">
      <dgm:prSet presAssocID="{A71A8BBF-7992-4063-974B-DBAAD9B02342}" presName="linearFlow" presStyleCnt="0">
        <dgm:presLayoutVars>
          <dgm:dir/>
          <dgm:animLvl val="lvl"/>
          <dgm:resizeHandles val="exact"/>
        </dgm:presLayoutVars>
      </dgm:prSet>
      <dgm:spPr/>
      <dgm:t>
        <a:bodyPr/>
        <a:lstStyle/>
        <a:p>
          <a:endParaRPr lang="zh-CN" altLang="en-US"/>
        </a:p>
      </dgm:t>
    </dgm:pt>
    <dgm:pt modelId="{F7DFB305-673A-4BCA-8BC6-5773390E1BDA}" type="pres">
      <dgm:prSet presAssocID="{962E94F3-BCE4-400E-B853-615059209E2F}" presName="composite" presStyleCnt="0"/>
      <dgm:spPr/>
    </dgm:pt>
    <dgm:pt modelId="{14D5C0D5-961B-46E3-B847-54EF8345D6C9}" type="pres">
      <dgm:prSet presAssocID="{962E94F3-BCE4-400E-B853-615059209E2F}" presName="parentText" presStyleLbl="alignNode1" presStyleIdx="0" presStyleCnt="4">
        <dgm:presLayoutVars>
          <dgm:chMax val="1"/>
          <dgm:bulletEnabled val="1"/>
        </dgm:presLayoutVars>
      </dgm:prSet>
      <dgm:spPr/>
      <dgm:t>
        <a:bodyPr/>
        <a:lstStyle/>
        <a:p>
          <a:endParaRPr lang="zh-CN" altLang="en-US"/>
        </a:p>
      </dgm:t>
    </dgm:pt>
    <dgm:pt modelId="{C60C62CB-C4AF-4F8C-8C15-2D50AE536BC6}" type="pres">
      <dgm:prSet presAssocID="{962E94F3-BCE4-400E-B853-615059209E2F}" presName="descendantText" presStyleLbl="alignAcc1" presStyleIdx="0" presStyleCnt="4">
        <dgm:presLayoutVars>
          <dgm:bulletEnabled val="1"/>
        </dgm:presLayoutVars>
      </dgm:prSet>
      <dgm:spPr/>
      <dgm:t>
        <a:bodyPr/>
        <a:lstStyle/>
        <a:p>
          <a:endParaRPr lang="zh-CN" altLang="en-US"/>
        </a:p>
      </dgm:t>
    </dgm:pt>
    <dgm:pt modelId="{5050851E-E16F-4E04-8BA7-B6AB1C885742}" type="pres">
      <dgm:prSet presAssocID="{1E5279FE-BC18-4075-9F08-70B96ADF8C6F}" presName="sp" presStyleCnt="0"/>
      <dgm:spPr/>
    </dgm:pt>
    <dgm:pt modelId="{5E6B3F07-7912-4613-A761-91B80507391B}" type="pres">
      <dgm:prSet presAssocID="{37E92C15-CD72-45EA-978E-EFDECF238758}" presName="composite" presStyleCnt="0"/>
      <dgm:spPr/>
    </dgm:pt>
    <dgm:pt modelId="{398DF69B-692E-460E-AA4A-DF36BF8818F6}" type="pres">
      <dgm:prSet presAssocID="{37E92C15-CD72-45EA-978E-EFDECF238758}" presName="parentText" presStyleLbl="alignNode1" presStyleIdx="1" presStyleCnt="4">
        <dgm:presLayoutVars>
          <dgm:chMax val="1"/>
          <dgm:bulletEnabled val="1"/>
        </dgm:presLayoutVars>
      </dgm:prSet>
      <dgm:spPr/>
      <dgm:t>
        <a:bodyPr/>
        <a:lstStyle/>
        <a:p>
          <a:endParaRPr lang="zh-CN" altLang="en-US"/>
        </a:p>
      </dgm:t>
    </dgm:pt>
    <dgm:pt modelId="{ABBA478A-AFD3-4EAB-8CD2-F930DC6C37DC}" type="pres">
      <dgm:prSet presAssocID="{37E92C15-CD72-45EA-978E-EFDECF238758}" presName="descendantText" presStyleLbl="alignAcc1" presStyleIdx="1" presStyleCnt="4">
        <dgm:presLayoutVars>
          <dgm:bulletEnabled val="1"/>
        </dgm:presLayoutVars>
      </dgm:prSet>
      <dgm:spPr/>
      <dgm:t>
        <a:bodyPr/>
        <a:lstStyle/>
        <a:p>
          <a:endParaRPr lang="zh-CN" altLang="en-US"/>
        </a:p>
      </dgm:t>
    </dgm:pt>
    <dgm:pt modelId="{6B98D3DA-DFFF-4698-81D5-86F306AEA22E}" type="pres">
      <dgm:prSet presAssocID="{B962A3FE-402D-4214-8986-F5FC8B85FB3E}" presName="sp" presStyleCnt="0"/>
      <dgm:spPr/>
    </dgm:pt>
    <dgm:pt modelId="{13CF119F-C81C-48EE-B88A-BAD52009FC8B}" type="pres">
      <dgm:prSet presAssocID="{6358121E-5080-46F7-A0B2-261B5A0F475D}" presName="composite" presStyleCnt="0"/>
      <dgm:spPr/>
    </dgm:pt>
    <dgm:pt modelId="{999939FE-4E5F-4F91-8168-2AA7C4125ECB}" type="pres">
      <dgm:prSet presAssocID="{6358121E-5080-46F7-A0B2-261B5A0F475D}" presName="parentText" presStyleLbl="alignNode1" presStyleIdx="2" presStyleCnt="4">
        <dgm:presLayoutVars>
          <dgm:chMax val="1"/>
          <dgm:bulletEnabled val="1"/>
        </dgm:presLayoutVars>
      </dgm:prSet>
      <dgm:spPr/>
      <dgm:t>
        <a:bodyPr/>
        <a:lstStyle/>
        <a:p>
          <a:endParaRPr lang="zh-CN" altLang="en-US"/>
        </a:p>
      </dgm:t>
    </dgm:pt>
    <dgm:pt modelId="{4058031A-41D3-4F81-BCBF-ECA0D7D18B07}" type="pres">
      <dgm:prSet presAssocID="{6358121E-5080-46F7-A0B2-261B5A0F475D}" presName="descendantText" presStyleLbl="alignAcc1" presStyleIdx="2" presStyleCnt="4" custScaleY="117685">
        <dgm:presLayoutVars>
          <dgm:bulletEnabled val="1"/>
        </dgm:presLayoutVars>
      </dgm:prSet>
      <dgm:spPr/>
      <dgm:t>
        <a:bodyPr/>
        <a:lstStyle/>
        <a:p>
          <a:endParaRPr lang="zh-CN" altLang="en-US"/>
        </a:p>
      </dgm:t>
    </dgm:pt>
    <dgm:pt modelId="{916B72F2-EC09-4D66-97B4-45AA63AB904F}" type="pres">
      <dgm:prSet presAssocID="{563FF076-9340-4194-A4D2-246734DFA1EE}" presName="sp" presStyleCnt="0"/>
      <dgm:spPr/>
    </dgm:pt>
    <dgm:pt modelId="{0AC6B5EB-1173-42AC-B702-925149D6C219}" type="pres">
      <dgm:prSet presAssocID="{11DD8B23-DA15-4E7F-BDB4-09F5D5DAF825}" presName="composite" presStyleCnt="0"/>
      <dgm:spPr/>
    </dgm:pt>
    <dgm:pt modelId="{8FD137A9-65D4-4323-BBB0-CFA61B88FCB0}" type="pres">
      <dgm:prSet presAssocID="{11DD8B23-DA15-4E7F-BDB4-09F5D5DAF825}" presName="parentText" presStyleLbl="alignNode1" presStyleIdx="3" presStyleCnt="4">
        <dgm:presLayoutVars>
          <dgm:chMax val="1"/>
          <dgm:bulletEnabled val="1"/>
        </dgm:presLayoutVars>
      </dgm:prSet>
      <dgm:spPr/>
      <dgm:t>
        <a:bodyPr/>
        <a:lstStyle/>
        <a:p>
          <a:endParaRPr lang="zh-CN" altLang="en-US"/>
        </a:p>
      </dgm:t>
    </dgm:pt>
    <dgm:pt modelId="{40EEE517-6023-49AC-A995-3D8FCAFBCA33}" type="pres">
      <dgm:prSet presAssocID="{11DD8B23-DA15-4E7F-BDB4-09F5D5DAF825}" presName="descendantText" presStyleLbl="alignAcc1" presStyleIdx="3" presStyleCnt="4">
        <dgm:presLayoutVars>
          <dgm:bulletEnabled val="1"/>
        </dgm:presLayoutVars>
      </dgm:prSet>
      <dgm:spPr/>
      <dgm:t>
        <a:bodyPr/>
        <a:lstStyle/>
        <a:p>
          <a:endParaRPr lang="zh-CN" altLang="en-US"/>
        </a:p>
      </dgm:t>
    </dgm:pt>
  </dgm:ptLst>
  <dgm:cxnLst>
    <dgm:cxn modelId="{26E22627-AAEB-4076-A98F-37346352F93A}" type="presOf" srcId="{63D73E27-5A61-486C-AE53-EE45BBE54FE9}" destId="{ABBA478A-AFD3-4EAB-8CD2-F930DC6C37DC}" srcOrd="0" destOrd="0" presId="urn:microsoft.com/office/officeart/2005/8/layout/chevron2"/>
    <dgm:cxn modelId="{494771CE-BFB0-4303-9CFA-AED68D81C86D}" srcId="{A71A8BBF-7992-4063-974B-DBAAD9B02342}" destId="{11DD8B23-DA15-4E7F-BDB4-09F5D5DAF825}" srcOrd="3" destOrd="0" parTransId="{CA317B63-CF6D-4DE2-991B-61D657664D6A}" sibTransId="{B28A0D48-747B-4FEC-B39A-06681105B64C}"/>
    <dgm:cxn modelId="{E32CDC1D-F301-4901-8468-7E5BC8CE41E7}" type="presOf" srcId="{6358121E-5080-46F7-A0B2-261B5A0F475D}" destId="{999939FE-4E5F-4F91-8168-2AA7C4125ECB}" srcOrd="0" destOrd="0" presId="urn:microsoft.com/office/officeart/2005/8/layout/chevron2"/>
    <dgm:cxn modelId="{EDB8B8D6-B58E-4B93-80DC-43F26960CCEC}" srcId="{11DD8B23-DA15-4E7F-BDB4-09F5D5DAF825}" destId="{23C9E412-BD17-47AB-B541-D663F46F5676}" srcOrd="1" destOrd="0" parTransId="{17C4801B-4E77-4FC7-9829-AAF67D3A1168}" sibTransId="{D449EBBA-966B-44DD-A85A-E0342A89EBE7}"/>
    <dgm:cxn modelId="{D2822680-4BC4-40D4-BBF8-98D2A0ADAC41}" srcId="{A71A8BBF-7992-4063-974B-DBAAD9B02342}" destId="{6358121E-5080-46F7-A0B2-261B5A0F475D}" srcOrd="2" destOrd="0" parTransId="{D396A8B6-00C7-47E4-B050-A7D946B4E2D6}" sibTransId="{563FF076-9340-4194-A4D2-246734DFA1EE}"/>
    <dgm:cxn modelId="{550B85A6-F64C-4027-BCAA-5B20BD8E4418}" srcId="{37E92C15-CD72-45EA-978E-EFDECF238758}" destId="{63D73E27-5A61-486C-AE53-EE45BBE54FE9}" srcOrd="0" destOrd="0" parTransId="{5871B06E-7F45-4BBD-A685-216F79D79FBC}" sibTransId="{78A6342E-2951-4E4F-821E-6D5065FA0999}"/>
    <dgm:cxn modelId="{5DA5EE59-4BEE-4248-8796-542461F6EB10}" srcId="{11DD8B23-DA15-4E7F-BDB4-09F5D5DAF825}" destId="{D91C3E38-59FB-4B22-8DDD-8F8BCA279776}" srcOrd="0" destOrd="0" parTransId="{49165DC1-E8F0-451A-AA8F-F0CFB37F3D03}" sibTransId="{5B8CAF07-DA25-44B4-BBFE-1E33F9BD1482}"/>
    <dgm:cxn modelId="{1EC471F0-1303-4C25-808D-568193827553}" srcId="{6358121E-5080-46F7-A0B2-261B5A0F475D}" destId="{158EB589-ED45-4052-A277-0695D02B2B86}" srcOrd="0" destOrd="0" parTransId="{207F35B4-5FE3-4CB9-AA9A-D8A3CAE02666}" sibTransId="{78DBE1F1-74B4-4002-BEBE-DC23C13137FD}"/>
    <dgm:cxn modelId="{D7C2DE26-BC3F-4E90-BE3A-F71974768920}" type="presOf" srcId="{FFBFFC20-20EA-4FF3-9297-09C027BA0EE3}" destId="{4058031A-41D3-4F81-BCBF-ECA0D7D18B07}" srcOrd="0" destOrd="1" presId="urn:microsoft.com/office/officeart/2005/8/layout/chevron2"/>
    <dgm:cxn modelId="{A3DAF980-DF17-48B2-ABFF-BE486D286FAB}" type="presOf" srcId="{37E92C15-CD72-45EA-978E-EFDECF238758}" destId="{398DF69B-692E-460E-AA4A-DF36BF8818F6}" srcOrd="0" destOrd="0" presId="urn:microsoft.com/office/officeart/2005/8/layout/chevron2"/>
    <dgm:cxn modelId="{AC994D7E-3ABA-47A3-BEC2-7679E15D7570}" srcId="{962E94F3-BCE4-400E-B853-615059209E2F}" destId="{A485B360-13E8-4B0E-8DBF-8AFB2B36C1CC}" srcOrd="0" destOrd="0" parTransId="{8BD205E5-52A7-4541-8DA6-7D51B73BB498}" sibTransId="{AF860A73-6832-411D-88CF-EEDE101E1E3F}"/>
    <dgm:cxn modelId="{31D6D056-3D83-4EE0-AA73-4727A4FBA5CB}" srcId="{6358121E-5080-46F7-A0B2-261B5A0F475D}" destId="{DC11D843-AC12-4452-9C90-10C016DBE264}" srcOrd="2" destOrd="0" parTransId="{28DD9EC3-BE6D-4A79-BD27-746581ADD481}" sibTransId="{0007EB9B-A021-4A0F-8D36-A654168E31F8}"/>
    <dgm:cxn modelId="{D357D4F9-A9BD-4EB4-8A29-5E4175C01AEB}" type="presOf" srcId="{158EB589-ED45-4052-A277-0695D02B2B86}" destId="{4058031A-41D3-4F81-BCBF-ECA0D7D18B07}" srcOrd="0" destOrd="0" presId="urn:microsoft.com/office/officeart/2005/8/layout/chevron2"/>
    <dgm:cxn modelId="{1CD2673A-C60B-4694-B12D-3170794161CC}" srcId="{A71A8BBF-7992-4063-974B-DBAAD9B02342}" destId="{962E94F3-BCE4-400E-B853-615059209E2F}" srcOrd="0" destOrd="0" parTransId="{AF55AF84-0394-4F55-A961-2E445A2954EE}" sibTransId="{1E5279FE-BC18-4075-9F08-70B96ADF8C6F}"/>
    <dgm:cxn modelId="{0B29961D-B8FB-4C49-9DAD-B07425F33A61}" type="presOf" srcId="{A485B360-13E8-4B0E-8DBF-8AFB2B36C1CC}" destId="{C60C62CB-C4AF-4F8C-8C15-2D50AE536BC6}" srcOrd="0" destOrd="0" presId="urn:microsoft.com/office/officeart/2005/8/layout/chevron2"/>
    <dgm:cxn modelId="{346DB0D3-0317-4D26-8709-FE319211575B}" type="presOf" srcId="{816764E2-499D-4F71-B3EE-DA078D67CAA4}" destId="{ABBA478A-AFD3-4EAB-8CD2-F930DC6C37DC}" srcOrd="0" destOrd="1" presId="urn:microsoft.com/office/officeart/2005/8/layout/chevron2"/>
    <dgm:cxn modelId="{1E9C9006-65A2-4AFE-B8FA-0EDEB61604D2}" type="presOf" srcId="{962E94F3-BCE4-400E-B853-615059209E2F}" destId="{14D5C0D5-961B-46E3-B847-54EF8345D6C9}" srcOrd="0" destOrd="0" presId="urn:microsoft.com/office/officeart/2005/8/layout/chevron2"/>
    <dgm:cxn modelId="{059ECC81-738D-47C3-991B-62371BE8E50A}" srcId="{6358121E-5080-46F7-A0B2-261B5A0F475D}" destId="{FFBFFC20-20EA-4FF3-9297-09C027BA0EE3}" srcOrd="1" destOrd="0" parTransId="{4ECD4290-71AD-4BC6-8637-45AA3934EA19}" sibTransId="{5D7487DB-4BD7-4BAC-B8F3-17BACCA4BE12}"/>
    <dgm:cxn modelId="{808EA858-562C-4658-A677-3D9EE57814CC}" type="presOf" srcId="{A71A8BBF-7992-4063-974B-DBAAD9B02342}" destId="{136DC20B-90E5-4D7E-9B83-03F181FD2808}" srcOrd="0" destOrd="0" presId="urn:microsoft.com/office/officeart/2005/8/layout/chevron2"/>
    <dgm:cxn modelId="{7306B24C-C6E0-444B-A5A3-88C3D1C1A5BC}" type="presOf" srcId="{D91C3E38-59FB-4B22-8DDD-8F8BCA279776}" destId="{40EEE517-6023-49AC-A995-3D8FCAFBCA33}" srcOrd="0" destOrd="0" presId="urn:microsoft.com/office/officeart/2005/8/layout/chevron2"/>
    <dgm:cxn modelId="{2DBFF7F3-6CE0-4B12-9ECE-6EC7F70E8C40}" type="presOf" srcId="{DC11D843-AC12-4452-9C90-10C016DBE264}" destId="{4058031A-41D3-4F81-BCBF-ECA0D7D18B07}" srcOrd="0" destOrd="2" presId="urn:microsoft.com/office/officeart/2005/8/layout/chevron2"/>
    <dgm:cxn modelId="{0EC25B09-C2C4-4BC7-BD9D-440271D837CC}" type="presOf" srcId="{23C9E412-BD17-47AB-B541-D663F46F5676}" destId="{40EEE517-6023-49AC-A995-3D8FCAFBCA33}" srcOrd="0" destOrd="1" presId="urn:microsoft.com/office/officeart/2005/8/layout/chevron2"/>
    <dgm:cxn modelId="{B06531F0-5D9E-4F8C-8686-7D02D35E3EC4}" srcId="{37E92C15-CD72-45EA-978E-EFDECF238758}" destId="{816764E2-499D-4F71-B3EE-DA078D67CAA4}" srcOrd="1" destOrd="0" parTransId="{620DB31E-6E52-40E7-B112-CFB22502DC3C}" sibTransId="{2B9B6C91-9270-4E98-BBC8-3BC720A7ABD3}"/>
    <dgm:cxn modelId="{894546FB-6D6B-4804-BD81-A16DFC48C260}" srcId="{A71A8BBF-7992-4063-974B-DBAAD9B02342}" destId="{37E92C15-CD72-45EA-978E-EFDECF238758}" srcOrd="1" destOrd="0" parTransId="{3BA0BFF6-1478-4C4E-9161-CEA1687C34E1}" sibTransId="{B962A3FE-402D-4214-8986-F5FC8B85FB3E}"/>
    <dgm:cxn modelId="{703EA066-051E-4850-A1A9-D8FD545672AA}" type="presOf" srcId="{11DD8B23-DA15-4E7F-BDB4-09F5D5DAF825}" destId="{8FD137A9-65D4-4323-BBB0-CFA61B88FCB0}" srcOrd="0" destOrd="0" presId="urn:microsoft.com/office/officeart/2005/8/layout/chevron2"/>
    <dgm:cxn modelId="{46D9DD92-B92D-43CB-8E38-071ECFA8EB55}" type="presParOf" srcId="{136DC20B-90E5-4D7E-9B83-03F181FD2808}" destId="{F7DFB305-673A-4BCA-8BC6-5773390E1BDA}" srcOrd="0" destOrd="0" presId="urn:microsoft.com/office/officeart/2005/8/layout/chevron2"/>
    <dgm:cxn modelId="{DC879CFF-C057-4E77-950B-49E8D5E9C0FA}" type="presParOf" srcId="{F7DFB305-673A-4BCA-8BC6-5773390E1BDA}" destId="{14D5C0D5-961B-46E3-B847-54EF8345D6C9}" srcOrd="0" destOrd="0" presId="urn:microsoft.com/office/officeart/2005/8/layout/chevron2"/>
    <dgm:cxn modelId="{FAAF4BC6-B69E-4C67-A34E-19AB0F33C39C}" type="presParOf" srcId="{F7DFB305-673A-4BCA-8BC6-5773390E1BDA}" destId="{C60C62CB-C4AF-4F8C-8C15-2D50AE536BC6}" srcOrd="1" destOrd="0" presId="urn:microsoft.com/office/officeart/2005/8/layout/chevron2"/>
    <dgm:cxn modelId="{B8C5A36C-5E6E-4FA7-8996-C8FE9E8EDB3E}" type="presParOf" srcId="{136DC20B-90E5-4D7E-9B83-03F181FD2808}" destId="{5050851E-E16F-4E04-8BA7-B6AB1C885742}" srcOrd="1" destOrd="0" presId="urn:microsoft.com/office/officeart/2005/8/layout/chevron2"/>
    <dgm:cxn modelId="{1DDD61ED-E2B4-4A94-8769-462C8F981D50}" type="presParOf" srcId="{136DC20B-90E5-4D7E-9B83-03F181FD2808}" destId="{5E6B3F07-7912-4613-A761-91B80507391B}" srcOrd="2" destOrd="0" presId="urn:microsoft.com/office/officeart/2005/8/layout/chevron2"/>
    <dgm:cxn modelId="{9A581981-160C-4F82-B70F-3B724C340C45}" type="presParOf" srcId="{5E6B3F07-7912-4613-A761-91B80507391B}" destId="{398DF69B-692E-460E-AA4A-DF36BF8818F6}" srcOrd="0" destOrd="0" presId="urn:microsoft.com/office/officeart/2005/8/layout/chevron2"/>
    <dgm:cxn modelId="{025B64DC-68FE-4406-A2E9-0E6D003BB408}" type="presParOf" srcId="{5E6B3F07-7912-4613-A761-91B80507391B}" destId="{ABBA478A-AFD3-4EAB-8CD2-F930DC6C37DC}" srcOrd="1" destOrd="0" presId="urn:microsoft.com/office/officeart/2005/8/layout/chevron2"/>
    <dgm:cxn modelId="{09998946-D6BA-4828-A52C-41ABDA06886C}" type="presParOf" srcId="{136DC20B-90E5-4D7E-9B83-03F181FD2808}" destId="{6B98D3DA-DFFF-4698-81D5-86F306AEA22E}" srcOrd="3" destOrd="0" presId="urn:microsoft.com/office/officeart/2005/8/layout/chevron2"/>
    <dgm:cxn modelId="{CEB5A058-919A-4FF1-89D1-CBEAFD58776B}" type="presParOf" srcId="{136DC20B-90E5-4D7E-9B83-03F181FD2808}" destId="{13CF119F-C81C-48EE-B88A-BAD52009FC8B}" srcOrd="4" destOrd="0" presId="urn:microsoft.com/office/officeart/2005/8/layout/chevron2"/>
    <dgm:cxn modelId="{08AE55B2-E8C3-4932-B72D-F0BEC63BFE5F}" type="presParOf" srcId="{13CF119F-C81C-48EE-B88A-BAD52009FC8B}" destId="{999939FE-4E5F-4F91-8168-2AA7C4125ECB}" srcOrd="0" destOrd="0" presId="urn:microsoft.com/office/officeart/2005/8/layout/chevron2"/>
    <dgm:cxn modelId="{1220CE74-C047-4FE8-ADBF-B8BFE0F84DC7}" type="presParOf" srcId="{13CF119F-C81C-48EE-B88A-BAD52009FC8B}" destId="{4058031A-41D3-4F81-BCBF-ECA0D7D18B07}" srcOrd="1" destOrd="0" presId="urn:microsoft.com/office/officeart/2005/8/layout/chevron2"/>
    <dgm:cxn modelId="{3EA48533-F9B7-417D-9F00-0F8C76B62EAE}" type="presParOf" srcId="{136DC20B-90E5-4D7E-9B83-03F181FD2808}" destId="{916B72F2-EC09-4D66-97B4-45AA63AB904F}" srcOrd="5" destOrd="0" presId="urn:microsoft.com/office/officeart/2005/8/layout/chevron2"/>
    <dgm:cxn modelId="{C3CBF485-4EF7-48F7-A7C7-47B65939E365}" type="presParOf" srcId="{136DC20B-90E5-4D7E-9B83-03F181FD2808}" destId="{0AC6B5EB-1173-42AC-B702-925149D6C219}" srcOrd="6" destOrd="0" presId="urn:microsoft.com/office/officeart/2005/8/layout/chevron2"/>
    <dgm:cxn modelId="{3CA0A236-AC4E-46F5-9E52-C812AC44EA03}" type="presParOf" srcId="{0AC6B5EB-1173-42AC-B702-925149D6C219}" destId="{8FD137A9-65D4-4323-BBB0-CFA61B88FCB0}" srcOrd="0" destOrd="0" presId="urn:microsoft.com/office/officeart/2005/8/layout/chevron2"/>
    <dgm:cxn modelId="{7312341D-6414-42F5-912E-E625C3F33D3A}" type="presParOf" srcId="{0AC6B5EB-1173-42AC-B702-925149D6C219}" destId="{40EEE517-6023-49AC-A995-3D8FCAFBCA3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D7535AB-C66C-4C57-875D-3F51631427B1}" type="doc">
      <dgm:prSet loTypeId="urn:microsoft.com/office/officeart/2008/layout/VerticalCurvedList#5" loCatId="list" qsTypeId="urn:microsoft.com/office/officeart/2005/8/quickstyle/3d1#27" qsCatId="3D" csTypeId="urn:microsoft.com/office/officeart/2005/8/colors/accent1_2#34" csCatId="accent1" phldr="1"/>
      <dgm:spPr/>
      <dgm:t>
        <a:bodyPr/>
        <a:lstStyle/>
        <a:p>
          <a:endParaRPr lang="zh-CN" altLang="en-US"/>
        </a:p>
      </dgm:t>
    </dgm:pt>
    <dgm:pt modelId="{B01A52AB-4BFA-460F-A949-9850FA4EB8B9}">
      <dgm:prSet phldrT="[文本]"/>
      <dgm:spPr/>
      <dgm:t>
        <a:bodyPr/>
        <a:lstStyle/>
        <a:p>
          <a:r>
            <a:rPr lang="zh-CN" altLang="en-US" dirty="0" smtClean="0">
              <a:latin typeface="华文新魏" panose="02010800040101010101" pitchFamily="2" charset="-122"/>
              <a:ea typeface="华文新魏" panose="02010800040101010101" pitchFamily="2" charset="-122"/>
            </a:rPr>
            <a:t>导师同意论文定稿</a:t>
          </a:r>
          <a:endParaRPr lang="zh-CN" altLang="en-US" dirty="0"/>
        </a:p>
      </dgm:t>
    </dgm:pt>
    <dgm:pt modelId="{920FC120-F869-45E3-8F27-3E4D21CFB5E1}" type="parTrans" cxnId="{C746DFB4-4254-4203-82A9-5B65186281E3}">
      <dgm:prSet/>
      <dgm:spPr/>
      <dgm:t>
        <a:bodyPr/>
        <a:lstStyle/>
        <a:p>
          <a:endParaRPr lang="zh-CN" altLang="en-US"/>
        </a:p>
      </dgm:t>
    </dgm:pt>
    <dgm:pt modelId="{06989F64-BC0C-4D53-8314-65EAB1C2B83E}" type="sibTrans" cxnId="{C746DFB4-4254-4203-82A9-5B65186281E3}">
      <dgm:prSet/>
      <dgm:spPr/>
      <dgm:t>
        <a:bodyPr/>
        <a:lstStyle/>
        <a:p>
          <a:endParaRPr lang="zh-CN" altLang="en-US"/>
        </a:p>
      </dgm:t>
    </dgm:pt>
    <dgm:pt modelId="{76748ECF-C68F-4562-B1B2-C17249857585}">
      <dgm:prSet/>
      <dgm:spPr/>
      <dgm:t>
        <a:bodyPr/>
        <a:lstStyle/>
        <a:p>
          <a:r>
            <a:rPr lang="zh-CN" altLang="en-US" dirty="0" smtClean="0">
              <a:latin typeface="华文新魏" panose="02010800040101010101" pitchFamily="2" charset="-122"/>
              <a:ea typeface="华文新魏" panose="02010800040101010101" pitchFamily="2" charset="-122"/>
            </a:rPr>
            <a:t>学院在知网上进行重复率检测</a:t>
          </a:r>
          <a:endParaRPr lang="en-US" altLang="zh-CN" dirty="0" smtClean="0">
            <a:latin typeface="华文新魏" panose="02010800040101010101" pitchFamily="2" charset="-122"/>
            <a:ea typeface="华文新魏" panose="02010800040101010101" pitchFamily="2" charset="-122"/>
          </a:endParaRPr>
        </a:p>
      </dgm:t>
    </dgm:pt>
    <dgm:pt modelId="{B6CC6E23-3D8A-4419-AC61-6FF786E20379}" type="parTrans" cxnId="{64BFAA96-2009-4B2E-B738-15D234D87661}">
      <dgm:prSet/>
      <dgm:spPr/>
      <dgm:t>
        <a:bodyPr/>
        <a:lstStyle/>
        <a:p>
          <a:endParaRPr lang="zh-CN" altLang="en-US"/>
        </a:p>
      </dgm:t>
    </dgm:pt>
    <dgm:pt modelId="{C1A7EF6E-B49B-4506-A7AD-CD3E83B929D5}" type="sibTrans" cxnId="{64BFAA96-2009-4B2E-B738-15D234D87661}">
      <dgm:prSet/>
      <dgm:spPr/>
      <dgm:t>
        <a:bodyPr/>
        <a:lstStyle/>
        <a:p>
          <a:endParaRPr lang="zh-CN" altLang="en-US"/>
        </a:p>
      </dgm:t>
    </dgm:pt>
    <dgm:pt modelId="{9C219C26-46F7-4570-915A-644115EA00A2}">
      <dgm:prSet/>
      <dgm:spPr/>
      <dgm:t>
        <a:bodyPr/>
        <a:lstStyle/>
        <a:p>
          <a:r>
            <a:rPr lang="zh-CN" altLang="en-US" dirty="0" smtClean="0">
              <a:latin typeface="华文新魏" panose="02010800040101010101" pitchFamily="2" charset="-122"/>
              <a:ea typeface="华文新魏" panose="02010800040101010101" pitchFamily="2" charset="-122"/>
            </a:rPr>
            <a:t>每个学员只查一次</a:t>
          </a:r>
          <a:endParaRPr lang="en-US" altLang="zh-CN" dirty="0" smtClean="0">
            <a:latin typeface="华文新魏" panose="02010800040101010101" pitchFamily="2" charset="-122"/>
            <a:ea typeface="华文新魏" panose="02010800040101010101" pitchFamily="2" charset="-122"/>
          </a:endParaRPr>
        </a:p>
      </dgm:t>
    </dgm:pt>
    <dgm:pt modelId="{2B1C9E19-08BE-47F3-BAEB-ACD69EC2A159}" type="parTrans" cxnId="{62BE3CF2-0D90-4E87-966E-82C9692AD315}">
      <dgm:prSet/>
      <dgm:spPr/>
      <dgm:t>
        <a:bodyPr/>
        <a:lstStyle/>
        <a:p>
          <a:endParaRPr lang="zh-CN" altLang="en-US"/>
        </a:p>
      </dgm:t>
    </dgm:pt>
    <dgm:pt modelId="{A22EC6FA-67C3-4BE9-B45A-1AC1DF2C1D0A}" type="sibTrans" cxnId="{62BE3CF2-0D90-4E87-966E-82C9692AD315}">
      <dgm:prSet/>
      <dgm:spPr/>
      <dgm:t>
        <a:bodyPr/>
        <a:lstStyle/>
        <a:p>
          <a:endParaRPr lang="zh-CN" altLang="en-US"/>
        </a:p>
      </dgm:t>
    </dgm:pt>
    <dgm:pt modelId="{B7372482-98DD-4261-A80E-BDD6269FD335}">
      <dgm:prSet/>
      <dgm:spPr/>
      <dgm:t>
        <a:bodyPr/>
        <a:lstStyle/>
        <a:p>
          <a:r>
            <a:rPr lang="zh-CN" altLang="en-US" dirty="0" smtClean="0">
              <a:latin typeface="华文新魏" panose="02010800040101010101" pitchFamily="2" charset="-122"/>
              <a:ea typeface="华文新魏" panose="02010800040101010101" pitchFamily="2" charset="-122"/>
            </a:rPr>
            <a:t>总文字复制比低于</a:t>
          </a:r>
          <a:r>
            <a:rPr lang="en-US" altLang="zh-CN" dirty="0" smtClean="0">
              <a:latin typeface="华文新魏" panose="02010800040101010101" pitchFamily="2" charset="-122"/>
              <a:ea typeface="华文新魏" panose="02010800040101010101" pitchFamily="2" charset="-122"/>
            </a:rPr>
            <a:t>10%</a:t>
          </a:r>
          <a:r>
            <a:rPr lang="zh-CN" altLang="en-US" dirty="0" smtClean="0">
              <a:latin typeface="华文新魏" panose="02010800040101010101" pitchFamily="2" charset="-122"/>
              <a:ea typeface="华文新魏" panose="02010800040101010101" pitchFamily="2" charset="-122"/>
            </a:rPr>
            <a:t>（含）、</a:t>
          </a:r>
          <a:r>
            <a:rPr lang="en-US" altLang="zh-CN" dirty="0" smtClean="0">
              <a:solidFill>
                <a:srgbClr val="FF0000"/>
              </a:solidFill>
              <a:latin typeface="华文新魏" panose="02010800040101010101" pitchFamily="2" charset="-122"/>
              <a:ea typeface="华文新魏" panose="02010800040101010101" pitchFamily="2" charset="-122"/>
            </a:rPr>
            <a:t>AIGC</a:t>
          </a:r>
        </a:p>
      </dgm:t>
    </dgm:pt>
    <dgm:pt modelId="{3A307806-2E87-4D1E-BA48-FBD7A25E5345}" type="parTrans" cxnId="{656CA3B2-13C0-4B0F-BA05-F95A0413DB08}">
      <dgm:prSet/>
      <dgm:spPr/>
      <dgm:t>
        <a:bodyPr/>
        <a:lstStyle/>
        <a:p>
          <a:endParaRPr lang="zh-CN" altLang="en-US"/>
        </a:p>
      </dgm:t>
    </dgm:pt>
    <dgm:pt modelId="{B90ABC1C-824A-4977-9DBA-8ED98C3B26E8}" type="sibTrans" cxnId="{656CA3B2-13C0-4B0F-BA05-F95A0413DB08}">
      <dgm:prSet/>
      <dgm:spPr/>
      <dgm:t>
        <a:bodyPr/>
        <a:lstStyle/>
        <a:p>
          <a:endParaRPr lang="zh-CN" altLang="en-US"/>
        </a:p>
      </dgm:t>
    </dgm:pt>
    <dgm:pt modelId="{CC0D9D3F-A16B-4C9F-98C6-667E1B11F352}">
      <dgm:prSet/>
      <dgm:spPr/>
      <dgm:t>
        <a:bodyPr/>
        <a:lstStyle/>
        <a:p>
          <a:r>
            <a:rPr lang="zh-CN" altLang="en-US" dirty="0" smtClean="0">
              <a:latin typeface="华文新魏" panose="02010800040101010101" pitchFamily="2" charset="-122"/>
              <a:ea typeface="华文新魏" panose="02010800040101010101" pitchFamily="2" charset="-122"/>
            </a:rPr>
            <a:t>重复率超标学员无资格参加答辩</a:t>
          </a:r>
          <a:endParaRPr lang="en-US" altLang="zh-CN" dirty="0" smtClean="0">
            <a:latin typeface="华文新魏" panose="02010800040101010101" pitchFamily="2" charset="-122"/>
            <a:ea typeface="华文新魏" panose="02010800040101010101" pitchFamily="2" charset="-122"/>
          </a:endParaRPr>
        </a:p>
      </dgm:t>
    </dgm:pt>
    <dgm:pt modelId="{09232C4B-831C-4C4E-8838-C510231FE95B}" type="parTrans" cxnId="{0CBF50CC-B051-4A40-811D-A5726BE9E76F}">
      <dgm:prSet/>
      <dgm:spPr/>
      <dgm:t>
        <a:bodyPr/>
        <a:lstStyle/>
        <a:p>
          <a:endParaRPr lang="zh-CN" altLang="en-US"/>
        </a:p>
      </dgm:t>
    </dgm:pt>
    <dgm:pt modelId="{4C5E3A97-5CE1-4798-BB2D-539BD80EE668}" type="sibTrans" cxnId="{0CBF50CC-B051-4A40-811D-A5726BE9E76F}">
      <dgm:prSet/>
      <dgm:spPr/>
      <dgm:t>
        <a:bodyPr/>
        <a:lstStyle/>
        <a:p>
          <a:endParaRPr lang="zh-CN" altLang="en-US"/>
        </a:p>
      </dgm:t>
    </dgm:pt>
    <dgm:pt modelId="{B45AA9AE-3DD3-484B-A9CB-0E461599F526}" type="pres">
      <dgm:prSet presAssocID="{AD7535AB-C66C-4C57-875D-3F51631427B1}" presName="Name0" presStyleCnt="0">
        <dgm:presLayoutVars>
          <dgm:chMax val="7"/>
          <dgm:chPref val="7"/>
          <dgm:dir/>
        </dgm:presLayoutVars>
      </dgm:prSet>
      <dgm:spPr/>
      <dgm:t>
        <a:bodyPr/>
        <a:lstStyle/>
        <a:p>
          <a:endParaRPr lang="zh-CN" altLang="en-US"/>
        </a:p>
      </dgm:t>
    </dgm:pt>
    <dgm:pt modelId="{078BBAE8-D995-4AAD-8198-D1FC83C6C5BF}" type="pres">
      <dgm:prSet presAssocID="{AD7535AB-C66C-4C57-875D-3F51631427B1}" presName="Name1" presStyleCnt="0"/>
      <dgm:spPr/>
    </dgm:pt>
    <dgm:pt modelId="{73E11788-F0B1-4CBC-8938-04EFEE2B6409}" type="pres">
      <dgm:prSet presAssocID="{AD7535AB-C66C-4C57-875D-3F51631427B1}" presName="cycle" presStyleCnt="0"/>
      <dgm:spPr/>
    </dgm:pt>
    <dgm:pt modelId="{2DF4F6D0-3ACF-420C-82D0-5C012C1C1164}" type="pres">
      <dgm:prSet presAssocID="{AD7535AB-C66C-4C57-875D-3F51631427B1}" presName="srcNode" presStyleLbl="node1" presStyleIdx="0" presStyleCnt="5"/>
      <dgm:spPr/>
    </dgm:pt>
    <dgm:pt modelId="{DD9C2351-0E86-417B-A867-A40A33FD8883}" type="pres">
      <dgm:prSet presAssocID="{AD7535AB-C66C-4C57-875D-3F51631427B1}" presName="conn" presStyleLbl="parChTrans1D2" presStyleIdx="0" presStyleCnt="1"/>
      <dgm:spPr/>
      <dgm:t>
        <a:bodyPr/>
        <a:lstStyle/>
        <a:p>
          <a:endParaRPr lang="zh-CN" altLang="en-US"/>
        </a:p>
      </dgm:t>
    </dgm:pt>
    <dgm:pt modelId="{71ED5D80-54C7-4FBE-95EB-B4533FDDF48D}" type="pres">
      <dgm:prSet presAssocID="{AD7535AB-C66C-4C57-875D-3F51631427B1}" presName="extraNode" presStyleLbl="node1" presStyleIdx="0" presStyleCnt="5"/>
      <dgm:spPr/>
    </dgm:pt>
    <dgm:pt modelId="{B754D13F-9007-4C94-AD56-81798381C946}" type="pres">
      <dgm:prSet presAssocID="{AD7535AB-C66C-4C57-875D-3F51631427B1}" presName="dstNode" presStyleLbl="node1" presStyleIdx="0" presStyleCnt="5"/>
      <dgm:spPr/>
    </dgm:pt>
    <dgm:pt modelId="{1DE9969D-04CF-4E07-891B-945D564C8D4F}" type="pres">
      <dgm:prSet presAssocID="{B01A52AB-4BFA-460F-A949-9850FA4EB8B9}" presName="text_1" presStyleLbl="node1" presStyleIdx="0" presStyleCnt="5">
        <dgm:presLayoutVars>
          <dgm:bulletEnabled val="1"/>
        </dgm:presLayoutVars>
      </dgm:prSet>
      <dgm:spPr/>
      <dgm:t>
        <a:bodyPr/>
        <a:lstStyle/>
        <a:p>
          <a:endParaRPr lang="zh-CN" altLang="en-US"/>
        </a:p>
      </dgm:t>
    </dgm:pt>
    <dgm:pt modelId="{1421CDBF-6691-427F-A743-F0D1A12E5498}" type="pres">
      <dgm:prSet presAssocID="{B01A52AB-4BFA-460F-A949-9850FA4EB8B9}" presName="accent_1" presStyleCnt="0"/>
      <dgm:spPr/>
    </dgm:pt>
    <dgm:pt modelId="{CBE1531E-CE86-495E-9844-1D7F20449D24}" type="pres">
      <dgm:prSet presAssocID="{B01A52AB-4BFA-460F-A949-9850FA4EB8B9}" presName="accentRepeatNode" presStyleLbl="solidFgAcc1" presStyleIdx="0" presStyleCnt="5"/>
      <dgm:spPr/>
    </dgm:pt>
    <dgm:pt modelId="{99D59968-8A3D-43DC-8A58-9752A3EA038A}" type="pres">
      <dgm:prSet presAssocID="{76748ECF-C68F-4562-B1B2-C17249857585}" presName="text_2" presStyleLbl="node1" presStyleIdx="1" presStyleCnt="5">
        <dgm:presLayoutVars>
          <dgm:bulletEnabled val="1"/>
        </dgm:presLayoutVars>
      </dgm:prSet>
      <dgm:spPr/>
      <dgm:t>
        <a:bodyPr/>
        <a:lstStyle/>
        <a:p>
          <a:endParaRPr lang="zh-CN" altLang="en-US"/>
        </a:p>
      </dgm:t>
    </dgm:pt>
    <dgm:pt modelId="{9E394D56-DCEA-454A-AF5F-314172D3E8C8}" type="pres">
      <dgm:prSet presAssocID="{76748ECF-C68F-4562-B1B2-C17249857585}" presName="accent_2" presStyleCnt="0"/>
      <dgm:spPr/>
    </dgm:pt>
    <dgm:pt modelId="{ABAED374-3714-4879-9367-4ED2E5BFEF62}" type="pres">
      <dgm:prSet presAssocID="{76748ECF-C68F-4562-B1B2-C17249857585}" presName="accentRepeatNode" presStyleLbl="solidFgAcc1" presStyleIdx="1" presStyleCnt="5"/>
      <dgm:spPr/>
    </dgm:pt>
    <dgm:pt modelId="{F8674E36-053B-456C-AB0F-91CF804804CA}" type="pres">
      <dgm:prSet presAssocID="{9C219C26-46F7-4570-915A-644115EA00A2}" presName="text_3" presStyleLbl="node1" presStyleIdx="2" presStyleCnt="5">
        <dgm:presLayoutVars>
          <dgm:bulletEnabled val="1"/>
        </dgm:presLayoutVars>
      </dgm:prSet>
      <dgm:spPr/>
      <dgm:t>
        <a:bodyPr/>
        <a:lstStyle/>
        <a:p>
          <a:endParaRPr lang="zh-CN" altLang="en-US"/>
        </a:p>
      </dgm:t>
    </dgm:pt>
    <dgm:pt modelId="{A791CAD3-11C9-4DEB-B19C-FB646F2DBD16}" type="pres">
      <dgm:prSet presAssocID="{9C219C26-46F7-4570-915A-644115EA00A2}" presName="accent_3" presStyleCnt="0"/>
      <dgm:spPr/>
    </dgm:pt>
    <dgm:pt modelId="{C5380535-DD15-4BB8-9FD3-E15EEC405D53}" type="pres">
      <dgm:prSet presAssocID="{9C219C26-46F7-4570-915A-644115EA00A2}" presName="accentRepeatNode" presStyleLbl="solidFgAcc1" presStyleIdx="2" presStyleCnt="5"/>
      <dgm:spPr/>
    </dgm:pt>
    <dgm:pt modelId="{1FDA5ECA-CBBA-457A-9908-52F88F39C53E}" type="pres">
      <dgm:prSet presAssocID="{B7372482-98DD-4261-A80E-BDD6269FD335}" presName="text_4" presStyleLbl="node1" presStyleIdx="3" presStyleCnt="5">
        <dgm:presLayoutVars>
          <dgm:bulletEnabled val="1"/>
        </dgm:presLayoutVars>
      </dgm:prSet>
      <dgm:spPr/>
      <dgm:t>
        <a:bodyPr/>
        <a:lstStyle/>
        <a:p>
          <a:endParaRPr lang="zh-CN" altLang="en-US"/>
        </a:p>
      </dgm:t>
    </dgm:pt>
    <dgm:pt modelId="{E4EFD83E-F5EC-4ABE-8D26-D6B6F00FE259}" type="pres">
      <dgm:prSet presAssocID="{B7372482-98DD-4261-A80E-BDD6269FD335}" presName="accent_4" presStyleCnt="0"/>
      <dgm:spPr/>
    </dgm:pt>
    <dgm:pt modelId="{02A9A0AD-F2F3-4A69-9B6E-15604A9687D4}" type="pres">
      <dgm:prSet presAssocID="{B7372482-98DD-4261-A80E-BDD6269FD335}" presName="accentRepeatNode" presStyleLbl="solidFgAcc1" presStyleIdx="3" presStyleCnt="5"/>
      <dgm:spPr/>
    </dgm:pt>
    <dgm:pt modelId="{2FDA099E-156A-4D1B-9626-355E8614005F}" type="pres">
      <dgm:prSet presAssocID="{CC0D9D3F-A16B-4C9F-98C6-667E1B11F352}" presName="text_5" presStyleLbl="node1" presStyleIdx="4" presStyleCnt="5">
        <dgm:presLayoutVars>
          <dgm:bulletEnabled val="1"/>
        </dgm:presLayoutVars>
      </dgm:prSet>
      <dgm:spPr/>
      <dgm:t>
        <a:bodyPr/>
        <a:lstStyle/>
        <a:p>
          <a:endParaRPr lang="zh-CN" altLang="en-US"/>
        </a:p>
      </dgm:t>
    </dgm:pt>
    <dgm:pt modelId="{9186E285-3AD2-4FE7-8311-D24976BA6A9B}" type="pres">
      <dgm:prSet presAssocID="{CC0D9D3F-A16B-4C9F-98C6-667E1B11F352}" presName="accent_5" presStyleCnt="0"/>
      <dgm:spPr/>
    </dgm:pt>
    <dgm:pt modelId="{5DB2B556-A717-4906-B6E4-9B49146459CD}" type="pres">
      <dgm:prSet presAssocID="{CC0D9D3F-A16B-4C9F-98C6-667E1B11F352}" presName="accentRepeatNode" presStyleLbl="solidFgAcc1" presStyleIdx="4" presStyleCnt="5"/>
      <dgm:spPr/>
    </dgm:pt>
  </dgm:ptLst>
  <dgm:cxnLst>
    <dgm:cxn modelId="{38B5D5C3-5050-45D9-BD1C-E8633E3C3C74}" type="presOf" srcId="{B01A52AB-4BFA-460F-A949-9850FA4EB8B9}" destId="{1DE9969D-04CF-4E07-891B-945D564C8D4F}" srcOrd="0" destOrd="0" presId="urn:microsoft.com/office/officeart/2008/layout/VerticalCurvedList#5"/>
    <dgm:cxn modelId="{F36FFB21-DD87-447C-A2B5-5D23978C9995}" type="presOf" srcId="{CC0D9D3F-A16B-4C9F-98C6-667E1B11F352}" destId="{2FDA099E-156A-4D1B-9626-355E8614005F}" srcOrd="0" destOrd="0" presId="urn:microsoft.com/office/officeart/2008/layout/VerticalCurvedList#5"/>
    <dgm:cxn modelId="{62BE3CF2-0D90-4E87-966E-82C9692AD315}" srcId="{AD7535AB-C66C-4C57-875D-3F51631427B1}" destId="{9C219C26-46F7-4570-915A-644115EA00A2}" srcOrd="2" destOrd="0" parTransId="{2B1C9E19-08BE-47F3-BAEB-ACD69EC2A159}" sibTransId="{A22EC6FA-67C3-4BE9-B45A-1AC1DF2C1D0A}"/>
    <dgm:cxn modelId="{C746DFB4-4254-4203-82A9-5B65186281E3}" srcId="{AD7535AB-C66C-4C57-875D-3F51631427B1}" destId="{B01A52AB-4BFA-460F-A949-9850FA4EB8B9}" srcOrd="0" destOrd="0" parTransId="{920FC120-F869-45E3-8F27-3E4D21CFB5E1}" sibTransId="{06989F64-BC0C-4D53-8314-65EAB1C2B83E}"/>
    <dgm:cxn modelId="{E0B6A1F5-EA90-4CDD-AEAB-8509AAAA7277}" type="presOf" srcId="{06989F64-BC0C-4D53-8314-65EAB1C2B83E}" destId="{DD9C2351-0E86-417B-A867-A40A33FD8883}" srcOrd="0" destOrd="0" presId="urn:microsoft.com/office/officeart/2008/layout/VerticalCurvedList#5"/>
    <dgm:cxn modelId="{8BB5C952-7AEA-4B0D-9EE8-3E8E1892718C}" type="presOf" srcId="{B7372482-98DD-4261-A80E-BDD6269FD335}" destId="{1FDA5ECA-CBBA-457A-9908-52F88F39C53E}" srcOrd="0" destOrd="0" presId="urn:microsoft.com/office/officeart/2008/layout/VerticalCurvedList#5"/>
    <dgm:cxn modelId="{0CBF50CC-B051-4A40-811D-A5726BE9E76F}" srcId="{AD7535AB-C66C-4C57-875D-3F51631427B1}" destId="{CC0D9D3F-A16B-4C9F-98C6-667E1B11F352}" srcOrd="4" destOrd="0" parTransId="{09232C4B-831C-4C4E-8838-C510231FE95B}" sibTransId="{4C5E3A97-5CE1-4798-BB2D-539BD80EE668}"/>
    <dgm:cxn modelId="{9D85D05A-78D9-4B66-BB24-730BA05CE9F6}" type="presOf" srcId="{9C219C26-46F7-4570-915A-644115EA00A2}" destId="{F8674E36-053B-456C-AB0F-91CF804804CA}" srcOrd="0" destOrd="0" presId="urn:microsoft.com/office/officeart/2008/layout/VerticalCurvedList#5"/>
    <dgm:cxn modelId="{DEECDBDD-6BE3-4B81-BA8B-F04C13143DEE}" type="presOf" srcId="{76748ECF-C68F-4562-B1B2-C17249857585}" destId="{99D59968-8A3D-43DC-8A58-9752A3EA038A}" srcOrd="0" destOrd="0" presId="urn:microsoft.com/office/officeart/2008/layout/VerticalCurvedList#5"/>
    <dgm:cxn modelId="{64BFAA96-2009-4B2E-B738-15D234D87661}" srcId="{AD7535AB-C66C-4C57-875D-3F51631427B1}" destId="{76748ECF-C68F-4562-B1B2-C17249857585}" srcOrd="1" destOrd="0" parTransId="{B6CC6E23-3D8A-4419-AC61-6FF786E20379}" sibTransId="{C1A7EF6E-B49B-4506-A7AD-CD3E83B929D5}"/>
    <dgm:cxn modelId="{656CA3B2-13C0-4B0F-BA05-F95A0413DB08}" srcId="{AD7535AB-C66C-4C57-875D-3F51631427B1}" destId="{B7372482-98DD-4261-A80E-BDD6269FD335}" srcOrd="3" destOrd="0" parTransId="{3A307806-2E87-4D1E-BA48-FBD7A25E5345}" sibTransId="{B90ABC1C-824A-4977-9DBA-8ED98C3B26E8}"/>
    <dgm:cxn modelId="{DBF08DA9-EBD0-480C-83B2-9045C963E18D}" type="presOf" srcId="{AD7535AB-C66C-4C57-875D-3F51631427B1}" destId="{B45AA9AE-3DD3-484B-A9CB-0E461599F526}" srcOrd="0" destOrd="0" presId="urn:microsoft.com/office/officeart/2008/layout/VerticalCurvedList#5"/>
    <dgm:cxn modelId="{EFAFE31A-3CC3-4248-BC1D-29EB39408683}" type="presParOf" srcId="{B45AA9AE-3DD3-484B-A9CB-0E461599F526}" destId="{078BBAE8-D995-4AAD-8198-D1FC83C6C5BF}" srcOrd="0" destOrd="0" presId="urn:microsoft.com/office/officeart/2008/layout/VerticalCurvedList#5"/>
    <dgm:cxn modelId="{EA2E635F-505C-4268-8E95-7335C5224B9F}" type="presParOf" srcId="{078BBAE8-D995-4AAD-8198-D1FC83C6C5BF}" destId="{73E11788-F0B1-4CBC-8938-04EFEE2B6409}" srcOrd="0" destOrd="0" presId="urn:microsoft.com/office/officeart/2008/layout/VerticalCurvedList#5"/>
    <dgm:cxn modelId="{79D537AC-CD58-4BE2-9BC0-FDFC8121FAFF}" type="presParOf" srcId="{73E11788-F0B1-4CBC-8938-04EFEE2B6409}" destId="{2DF4F6D0-3ACF-420C-82D0-5C012C1C1164}" srcOrd="0" destOrd="0" presId="urn:microsoft.com/office/officeart/2008/layout/VerticalCurvedList#5"/>
    <dgm:cxn modelId="{C0BFC9B2-364D-4B1F-898C-4FD076BB75F0}" type="presParOf" srcId="{73E11788-F0B1-4CBC-8938-04EFEE2B6409}" destId="{DD9C2351-0E86-417B-A867-A40A33FD8883}" srcOrd="1" destOrd="0" presId="urn:microsoft.com/office/officeart/2008/layout/VerticalCurvedList#5"/>
    <dgm:cxn modelId="{D7B93F50-16B0-4DBC-BD2D-1E8E66EB5C2C}" type="presParOf" srcId="{73E11788-F0B1-4CBC-8938-04EFEE2B6409}" destId="{71ED5D80-54C7-4FBE-95EB-B4533FDDF48D}" srcOrd="2" destOrd="0" presId="urn:microsoft.com/office/officeart/2008/layout/VerticalCurvedList#5"/>
    <dgm:cxn modelId="{278D6277-40AF-40DE-A4E4-D551B0362770}" type="presParOf" srcId="{73E11788-F0B1-4CBC-8938-04EFEE2B6409}" destId="{B754D13F-9007-4C94-AD56-81798381C946}" srcOrd="3" destOrd="0" presId="urn:microsoft.com/office/officeart/2008/layout/VerticalCurvedList#5"/>
    <dgm:cxn modelId="{4C59B036-70D3-4252-978A-3340AF91DDAA}" type="presParOf" srcId="{078BBAE8-D995-4AAD-8198-D1FC83C6C5BF}" destId="{1DE9969D-04CF-4E07-891B-945D564C8D4F}" srcOrd="1" destOrd="0" presId="urn:microsoft.com/office/officeart/2008/layout/VerticalCurvedList#5"/>
    <dgm:cxn modelId="{39A5698A-17A6-4718-A990-C20E2C3398CE}" type="presParOf" srcId="{078BBAE8-D995-4AAD-8198-D1FC83C6C5BF}" destId="{1421CDBF-6691-427F-A743-F0D1A12E5498}" srcOrd="2" destOrd="0" presId="urn:microsoft.com/office/officeart/2008/layout/VerticalCurvedList#5"/>
    <dgm:cxn modelId="{D9FED02D-617D-4410-A67B-3B07F8D093A9}" type="presParOf" srcId="{1421CDBF-6691-427F-A743-F0D1A12E5498}" destId="{CBE1531E-CE86-495E-9844-1D7F20449D24}" srcOrd="0" destOrd="0" presId="urn:microsoft.com/office/officeart/2008/layout/VerticalCurvedList#5"/>
    <dgm:cxn modelId="{07FEEB54-6FD3-4881-A8A1-0467FCDFCB5A}" type="presParOf" srcId="{078BBAE8-D995-4AAD-8198-D1FC83C6C5BF}" destId="{99D59968-8A3D-43DC-8A58-9752A3EA038A}" srcOrd="3" destOrd="0" presId="urn:microsoft.com/office/officeart/2008/layout/VerticalCurvedList#5"/>
    <dgm:cxn modelId="{D5DFFAE6-D658-4E24-8A9B-0F6DBA35F0CB}" type="presParOf" srcId="{078BBAE8-D995-4AAD-8198-D1FC83C6C5BF}" destId="{9E394D56-DCEA-454A-AF5F-314172D3E8C8}" srcOrd="4" destOrd="0" presId="urn:microsoft.com/office/officeart/2008/layout/VerticalCurvedList#5"/>
    <dgm:cxn modelId="{DA89495A-19EE-48A6-89D4-020D5D0C14FC}" type="presParOf" srcId="{9E394D56-DCEA-454A-AF5F-314172D3E8C8}" destId="{ABAED374-3714-4879-9367-4ED2E5BFEF62}" srcOrd="0" destOrd="0" presId="urn:microsoft.com/office/officeart/2008/layout/VerticalCurvedList#5"/>
    <dgm:cxn modelId="{5B7ECD63-23BF-4935-91CD-D355827AF421}" type="presParOf" srcId="{078BBAE8-D995-4AAD-8198-D1FC83C6C5BF}" destId="{F8674E36-053B-456C-AB0F-91CF804804CA}" srcOrd="5" destOrd="0" presId="urn:microsoft.com/office/officeart/2008/layout/VerticalCurvedList#5"/>
    <dgm:cxn modelId="{DC250FA7-DFED-4C4E-AF34-E883DA33EED7}" type="presParOf" srcId="{078BBAE8-D995-4AAD-8198-D1FC83C6C5BF}" destId="{A791CAD3-11C9-4DEB-B19C-FB646F2DBD16}" srcOrd="6" destOrd="0" presId="urn:microsoft.com/office/officeart/2008/layout/VerticalCurvedList#5"/>
    <dgm:cxn modelId="{1DCC3D9A-82ED-4C71-8666-679C4B1F4E7B}" type="presParOf" srcId="{A791CAD3-11C9-4DEB-B19C-FB646F2DBD16}" destId="{C5380535-DD15-4BB8-9FD3-E15EEC405D53}" srcOrd="0" destOrd="0" presId="urn:microsoft.com/office/officeart/2008/layout/VerticalCurvedList#5"/>
    <dgm:cxn modelId="{025B2F8D-50BF-4DED-8737-45072836A92D}" type="presParOf" srcId="{078BBAE8-D995-4AAD-8198-D1FC83C6C5BF}" destId="{1FDA5ECA-CBBA-457A-9908-52F88F39C53E}" srcOrd="7" destOrd="0" presId="urn:microsoft.com/office/officeart/2008/layout/VerticalCurvedList#5"/>
    <dgm:cxn modelId="{DC7D1A30-4E00-425D-A77E-080EBFAEF335}" type="presParOf" srcId="{078BBAE8-D995-4AAD-8198-D1FC83C6C5BF}" destId="{E4EFD83E-F5EC-4ABE-8D26-D6B6F00FE259}" srcOrd="8" destOrd="0" presId="urn:microsoft.com/office/officeart/2008/layout/VerticalCurvedList#5"/>
    <dgm:cxn modelId="{6A10E652-4200-40FA-AD8C-25A6CD6AB1F6}" type="presParOf" srcId="{E4EFD83E-F5EC-4ABE-8D26-D6B6F00FE259}" destId="{02A9A0AD-F2F3-4A69-9B6E-15604A9687D4}" srcOrd="0" destOrd="0" presId="urn:microsoft.com/office/officeart/2008/layout/VerticalCurvedList#5"/>
    <dgm:cxn modelId="{2007B123-C80E-445D-8BC2-ACF5D68D3F3C}" type="presParOf" srcId="{078BBAE8-D995-4AAD-8198-D1FC83C6C5BF}" destId="{2FDA099E-156A-4D1B-9626-355E8614005F}" srcOrd="9" destOrd="0" presId="urn:microsoft.com/office/officeart/2008/layout/VerticalCurvedList#5"/>
    <dgm:cxn modelId="{DD78D76D-7564-4E1C-80EE-7EC0AC80A02B}" type="presParOf" srcId="{078BBAE8-D995-4AAD-8198-D1FC83C6C5BF}" destId="{9186E285-3AD2-4FE7-8311-D24976BA6A9B}" srcOrd="10" destOrd="0" presId="urn:microsoft.com/office/officeart/2008/layout/VerticalCurvedList#5"/>
    <dgm:cxn modelId="{A52D9751-BF52-41C0-9438-880A14357558}" type="presParOf" srcId="{9186E285-3AD2-4FE7-8311-D24976BA6A9B}" destId="{5DB2B556-A717-4906-B6E4-9B49146459CD}" srcOrd="0" destOrd="0" presId="urn:microsoft.com/office/officeart/2008/layout/VerticalCurved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17AEE95-6F9C-44F9-A220-60E586ADD882}" type="doc">
      <dgm:prSet loTypeId="urn:microsoft.com/office/officeart/2005/8/layout/target3" loCatId="list" qsTypeId="urn:microsoft.com/office/officeart/2005/8/quickstyle/3d1#28" qsCatId="3D" csTypeId="urn:microsoft.com/office/officeart/2005/8/colors/accent1_2#35" csCatId="accent1" phldr="1"/>
      <dgm:spPr/>
      <dgm:t>
        <a:bodyPr/>
        <a:lstStyle/>
        <a:p>
          <a:endParaRPr lang="zh-CN" altLang="en-US"/>
        </a:p>
      </dgm:t>
    </dgm:pt>
    <dgm:pt modelId="{8E20A424-D75A-44ED-A80D-003BA47D88FF}">
      <dgm:prSet phldrT="[文本]" custT="1"/>
      <dgm:spPr/>
      <dgm:t>
        <a:bodyPr/>
        <a:lstStyle/>
        <a:p>
          <a:r>
            <a:rPr lang="zh-CN" altLang="en-US" sz="3200" b="1" dirty="0" smtClean="0">
              <a:latin typeface="方正粗黑宋简体" panose="02000000000000000000" pitchFamily="2" charset="-122"/>
              <a:ea typeface="方正粗黑宋简体" panose="02000000000000000000" pitchFamily="2" charset="-122"/>
            </a:rPr>
            <a:t>匿名评阅</a:t>
          </a:r>
          <a:endParaRPr lang="zh-CN" altLang="en-US" sz="3200" b="1" dirty="0">
            <a:latin typeface="方正粗黑宋简体" panose="02000000000000000000" pitchFamily="2" charset="-122"/>
            <a:ea typeface="方正粗黑宋简体" panose="02000000000000000000" pitchFamily="2" charset="-122"/>
          </a:endParaRPr>
        </a:p>
      </dgm:t>
    </dgm:pt>
    <dgm:pt modelId="{F817ABA9-3F19-4FC4-9D14-1A9375840A71}" type="parTrans" cxnId="{CFC051D6-5C7A-4D40-B0C2-6BD850ED871C}">
      <dgm:prSet/>
      <dgm:spPr/>
      <dgm:t>
        <a:bodyPr/>
        <a:lstStyle/>
        <a:p>
          <a:endParaRPr lang="zh-CN" altLang="en-US"/>
        </a:p>
      </dgm:t>
    </dgm:pt>
    <dgm:pt modelId="{8D022C52-B540-479F-9E7A-1876D88DD302}" type="sibTrans" cxnId="{CFC051D6-5C7A-4D40-B0C2-6BD850ED871C}">
      <dgm:prSet/>
      <dgm:spPr/>
      <dgm:t>
        <a:bodyPr/>
        <a:lstStyle/>
        <a:p>
          <a:endParaRPr lang="zh-CN" altLang="en-US"/>
        </a:p>
      </dgm:t>
    </dgm:pt>
    <dgm:pt modelId="{318E9D29-34C7-4682-AFF1-6641D0EDE780}">
      <dgm:prSet phldrT="[文本]" custT="1"/>
      <dgm:spPr/>
      <dgm:t>
        <a:bodyPr/>
        <a:lstStyle/>
        <a:p>
          <a:r>
            <a:rPr lang="zh-CN" altLang="en-US" sz="3200" b="1" dirty="0" smtClean="0">
              <a:latin typeface="方正粗黑宋简体" panose="02000000000000000000" pitchFamily="2" charset="-122"/>
              <a:ea typeface="方正粗黑宋简体" panose="02000000000000000000" pitchFamily="2" charset="-122"/>
            </a:rPr>
            <a:t>导师匿名</a:t>
          </a:r>
          <a:endParaRPr lang="zh-CN" altLang="en-US" sz="3200" b="1" dirty="0">
            <a:latin typeface="方正粗黑宋简体" panose="02000000000000000000" pitchFamily="2" charset="-122"/>
            <a:ea typeface="方正粗黑宋简体" panose="02000000000000000000" pitchFamily="2" charset="-122"/>
          </a:endParaRPr>
        </a:p>
      </dgm:t>
    </dgm:pt>
    <dgm:pt modelId="{93EC2B62-EBE2-428D-8AE4-02E70562F165}" type="parTrans" cxnId="{738DDD95-D6B4-4299-B097-C010CB624516}">
      <dgm:prSet/>
      <dgm:spPr/>
      <dgm:t>
        <a:bodyPr/>
        <a:lstStyle/>
        <a:p>
          <a:endParaRPr lang="zh-CN" altLang="en-US"/>
        </a:p>
      </dgm:t>
    </dgm:pt>
    <dgm:pt modelId="{FF7B5093-4F32-49CE-9EA4-979E8B656B9A}" type="sibTrans" cxnId="{738DDD95-D6B4-4299-B097-C010CB624516}">
      <dgm:prSet/>
      <dgm:spPr/>
      <dgm:t>
        <a:bodyPr/>
        <a:lstStyle/>
        <a:p>
          <a:endParaRPr lang="zh-CN" altLang="en-US"/>
        </a:p>
      </dgm:t>
    </dgm:pt>
    <dgm:pt modelId="{4BC29DBB-CBA4-4C1C-9390-DA38DD97FCF2}">
      <dgm:prSet phldrT="[文本]" custT="1"/>
      <dgm:spPr/>
      <dgm:t>
        <a:bodyPr/>
        <a:lstStyle/>
        <a:p>
          <a:r>
            <a:rPr lang="zh-CN" altLang="en-US" sz="3200" b="1" dirty="0" smtClean="0">
              <a:latin typeface="方正粗黑宋简体" panose="02000000000000000000" pitchFamily="2" charset="-122"/>
              <a:ea typeface="方正粗黑宋简体" panose="02000000000000000000" pitchFamily="2" charset="-122"/>
            </a:rPr>
            <a:t>评阅专家</a:t>
          </a:r>
          <a:endParaRPr lang="zh-CN" altLang="en-US" sz="3200" b="1" dirty="0">
            <a:latin typeface="方正粗黑宋简体" panose="02000000000000000000" pitchFamily="2" charset="-122"/>
            <a:ea typeface="方正粗黑宋简体" panose="02000000000000000000" pitchFamily="2" charset="-122"/>
          </a:endParaRPr>
        </a:p>
      </dgm:t>
    </dgm:pt>
    <dgm:pt modelId="{3324D449-8494-4D72-B920-3D98068A9668}" type="parTrans" cxnId="{5FAF5D02-91B6-424B-BE6B-CCBD4324FCC3}">
      <dgm:prSet/>
      <dgm:spPr/>
      <dgm:t>
        <a:bodyPr/>
        <a:lstStyle/>
        <a:p>
          <a:endParaRPr lang="zh-CN" altLang="en-US"/>
        </a:p>
      </dgm:t>
    </dgm:pt>
    <dgm:pt modelId="{1ECE7A31-E74B-45AD-AAB0-3A75DBC34B3A}" type="sibTrans" cxnId="{5FAF5D02-91B6-424B-BE6B-CCBD4324FCC3}">
      <dgm:prSet/>
      <dgm:spPr/>
      <dgm:t>
        <a:bodyPr/>
        <a:lstStyle/>
        <a:p>
          <a:endParaRPr lang="zh-CN" altLang="en-US"/>
        </a:p>
      </dgm:t>
    </dgm:pt>
    <dgm:pt modelId="{8FA8BDB7-CE4D-43A8-B4FB-C2136336B536}">
      <dgm:prSet phldrT="[文本]" custT="1"/>
      <dgm:spPr/>
      <dgm:t>
        <a:bodyPr/>
        <a:lstStyle/>
        <a:p>
          <a:r>
            <a:rPr lang="zh-CN" altLang="en-US" sz="3200" b="1" dirty="0" smtClean="0">
              <a:latin typeface="方正粗黑宋简体" panose="02000000000000000000" pitchFamily="2" charset="-122"/>
              <a:ea typeface="方正粗黑宋简体" panose="02000000000000000000" pitchFamily="2" charset="-122"/>
            </a:rPr>
            <a:t>三位</a:t>
          </a:r>
          <a:endParaRPr lang="zh-CN" altLang="en-US" sz="3200" b="1" dirty="0">
            <a:latin typeface="方正粗黑宋简体" panose="02000000000000000000" pitchFamily="2" charset="-122"/>
            <a:ea typeface="方正粗黑宋简体" panose="02000000000000000000" pitchFamily="2" charset="-122"/>
          </a:endParaRPr>
        </a:p>
      </dgm:t>
    </dgm:pt>
    <dgm:pt modelId="{ABCD9351-8F72-4F9C-9495-F1DC7B738AC5}" type="parTrans" cxnId="{FF40B453-A913-49F8-A9DE-792065D4A9F4}">
      <dgm:prSet/>
      <dgm:spPr/>
      <dgm:t>
        <a:bodyPr/>
        <a:lstStyle/>
        <a:p>
          <a:endParaRPr lang="zh-CN" altLang="en-US"/>
        </a:p>
      </dgm:t>
    </dgm:pt>
    <dgm:pt modelId="{2FE4FA9F-59FB-48D2-B23E-C4C8A6B0BDE8}" type="sibTrans" cxnId="{FF40B453-A913-49F8-A9DE-792065D4A9F4}">
      <dgm:prSet/>
      <dgm:spPr/>
      <dgm:t>
        <a:bodyPr/>
        <a:lstStyle/>
        <a:p>
          <a:endParaRPr lang="zh-CN" altLang="en-US"/>
        </a:p>
      </dgm:t>
    </dgm:pt>
    <dgm:pt modelId="{5B115D28-8D78-4886-9B29-B175EE98802F}">
      <dgm:prSet phldrT="[文本]" custT="1"/>
      <dgm:spPr/>
      <dgm:t>
        <a:bodyPr/>
        <a:lstStyle/>
        <a:p>
          <a:r>
            <a:rPr lang="zh-CN" altLang="en-US" sz="3200" b="1" dirty="0" smtClean="0">
              <a:latin typeface="方正粗黑宋简体" panose="02000000000000000000" pitchFamily="2" charset="-122"/>
              <a:ea typeface="方正粗黑宋简体" panose="02000000000000000000" pitchFamily="2" charset="-122"/>
            </a:rPr>
            <a:t>评阅分数</a:t>
          </a:r>
          <a:endParaRPr lang="zh-CN" altLang="en-US" sz="3200" b="1" dirty="0">
            <a:latin typeface="方正粗黑宋简体" panose="02000000000000000000" pitchFamily="2" charset="-122"/>
            <a:ea typeface="方正粗黑宋简体" panose="02000000000000000000" pitchFamily="2" charset="-122"/>
          </a:endParaRPr>
        </a:p>
      </dgm:t>
    </dgm:pt>
    <dgm:pt modelId="{A7EADC20-3F35-4EA7-A607-1F3A7C0F3E78}" type="parTrans" cxnId="{6B3F6F4C-A052-480A-86E6-57725CA52272}">
      <dgm:prSet/>
      <dgm:spPr/>
      <dgm:t>
        <a:bodyPr/>
        <a:lstStyle/>
        <a:p>
          <a:endParaRPr lang="zh-CN" altLang="en-US"/>
        </a:p>
      </dgm:t>
    </dgm:pt>
    <dgm:pt modelId="{EF796E27-FB5F-4F34-981B-4C7C862789EA}" type="sibTrans" cxnId="{6B3F6F4C-A052-480A-86E6-57725CA52272}">
      <dgm:prSet/>
      <dgm:spPr/>
      <dgm:t>
        <a:bodyPr/>
        <a:lstStyle/>
        <a:p>
          <a:endParaRPr lang="zh-CN" altLang="en-US"/>
        </a:p>
      </dgm:t>
    </dgm:pt>
    <dgm:pt modelId="{D022903F-024C-4AD6-91F7-630E02E3A8BE}">
      <dgm:prSet phldrT="[文本]" custT="1"/>
      <dgm:spPr/>
      <dgm:t>
        <a:bodyPr/>
        <a:lstStyle/>
        <a:p>
          <a:r>
            <a:rPr lang="en-US" altLang="zh-CN" sz="3200" b="1" dirty="0" smtClean="0">
              <a:solidFill>
                <a:srgbClr val="FF0000"/>
              </a:solidFill>
              <a:latin typeface="方正粗黑宋简体" panose="02000000000000000000" pitchFamily="2" charset="-122"/>
              <a:ea typeface="方正粗黑宋简体" panose="02000000000000000000" pitchFamily="2" charset="-122"/>
            </a:rPr>
            <a:t>70</a:t>
          </a:r>
          <a:r>
            <a:rPr lang="zh-CN" altLang="en-US" sz="3200" b="1" dirty="0" smtClean="0">
              <a:solidFill>
                <a:srgbClr val="FF0000"/>
              </a:solidFill>
              <a:latin typeface="方正粗黑宋简体" panose="02000000000000000000" pitchFamily="2" charset="-122"/>
              <a:ea typeface="方正粗黑宋简体" panose="02000000000000000000" pitchFamily="2" charset="-122"/>
            </a:rPr>
            <a:t>分合格</a:t>
          </a:r>
          <a:endParaRPr lang="zh-CN" altLang="en-US" sz="3200" b="1" dirty="0">
            <a:solidFill>
              <a:srgbClr val="FF0000"/>
            </a:solidFill>
            <a:latin typeface="方正粗黑宋简体" panose="02000000000000000000" pitchFamily="2" charset="-122"/>
            <a:ea typeface="方正粗黑宋简体" panose="02000000000000000000" pitchFamily="2" charset="-122"/>
          </a:endParaRPr>
        </a:p>
      </dgm:t>
    </dgm:pt>
    <dgm:pt modelId="{970DB424-D0BB-4528-9DC2-93504CA3093C}" type="parTrans" cxnId="{C97EABD5-EED6-4C89-8E98-264B9941F267}">
      <dgm:prSet/>
      <dgm:spPr/>
      <dgm:t>
        <a:bodyPr/>
        <a:lstStyle/>
        <a:p>
          <a:endParaRPr lang="zh-CN" altLang="en-US"/>
        </a:p>
      </dgm:t>
    </dgm:pt>
    <dgm:pt modelId="{C937F905-88D0-453B-870F-0D645005CC97}" type="sibTrans" cxnId="{C97EABD5-EED6-4C89-8E98-264B9941F267}">
      <dgm:prSet/>
      <dgm:spPr/>
      <dgm:t>
        <a:bodyPr/>
        <a:lstStyle/>
        <a:p>
          <a:endParaRPr lang="zh-CN" altLang="en-US"/>
        </a:p>
      </dgm:t>
    </dgm:pt>
    <dgm:pt modelId="{8D96E489-600B-451D-8E9A-737E7A99D6DB}" type="pres">
      <dgm:prSet presAssocID="{B17AEE95-6F9C-44F9-A220-60E586ADD882}" presName="Name0" presStyleCnt="0">
        <dgm:presLayoutVars>
          <dgm:chMax val="7"/>
          <dgm:dir/>
          <dgm:animLvl val="lvl"/>
          <dgm:resizeHandles val="exact"/>
        </dgm:presLayoutVars>
      </dgm:prSet>
      <dgm:spPr/>
      <dgm:t>
        <a:bodyPr/>
        <a:lstStyle/>
        <a:p>
          <a:endParaRPr lang="zh-CN" altLang="en-US"/>
        </a:p>
      </dgm:t>
    </dgm:pt>
    <dgm:pt modelId="{A16FD64E-AE60-45FF-A94A-101BAA4AF0FC}" type="pres">
      <dgm:prSet presAssocID="{8E20A424-D75A-44ED-A80D-003BA47D88FF}" presName="circle1" presStyleLbl="node1" presStyleIdx="0" presStyleCnt="3"/>
      <dgm:spPr/>
    </dgm:pt>
    <dgm:pt modelId="{C5555570-AD41-429D-924E-53A50F320FF8}" type="pres">
      <dgm:prSet presAssocID="{8E20A424-D75A-44ED-A80D-003BA47D88FF}" presName="space" presStyleCnt="0"/>
      <dgm:spPr/>
    </dgm:pt>
    <dgm:pt modelId="{EB7AB9F5-AB4A-458F-869C-126FD6F1F9F4}" type="pres">
      <dgm:prSet presAssocID="{8E20A424-D75A-44ED-A80D-003BA47D88FF}" presName="rect1" presStyleLbl="alignAcc1" presStyleIdx="0" presStyleCnt="3" custLinFactNeighborX="685" custLinFactNeighborY="-5735"/>
      <dgm:spPr/>
      <dgm:t>
        <a:bodyPr/>
        <a:lstStyle/>
        <a:p>
          <a:endParaRPr lang="zh-CN" altLang="en-US"/>
        </a:p>
      </dgm:t>
    </dgm:pt>
    <dgm:pt modelId="{455D95C6-85FD-4FAE-B02F-04851CAABA41}" type="pres">
      <dgm:prSet presAssocID="{4BC29DBB-CBA4-4C1C-9390-DA38DD97FCF2}" presName="vertSpace2" presStyleLbl="node1" presStyleIdx="0" presStyleCnt="3"/>
      <dgm:spPr/>
    </dgm:pt>
    <dgm:pt modelId="{E5A4C2B4-4364-427B-8023-F7B1132F38F8}" type="pres">
      <dgm:prSet presAssocID="{4BC29DBB-CBA4-4C1C-9390-DA38DD97FCF2}" presName="circle2" presStyleLbl="node1" presStyleIdx="1" presStyleCnt="3"/>
      <dgm:spPr/>
    </dgm:pt>
    <dgm:pt modelId="{9743322F-6485-4C4B-87A4-C2CF76C8E643}" type="pres">
      <dgm:prSet presAssocID="{4BC29DBB-CBA4-4C1C-9390-DA38DD97FCF2}" presName="rect2" presStyleLbl="alignAcc1" presStyleIdx="1" presStyleCnt="3"/>
      <dgm:spPr/>
      <dgm:t>
        <a:bodyPr/>
        <a:lstStyle/>
        <a:p>
          <a:endParaRPr lang="zh-CN" altLang="en-US"/>
        </a:p>
      </dgm:t>
    </dgm:pt>
    <dgm:pt modelId="{B1C3CF44-96D5-4143-9750-C4C020349F52}" type="pres">
      <dgm:prSet presAssocID="{5B115D28-8D78-4886-9B29-B175EE98802F}" presName="vertSpace3" presStyleLbl="node1" presStyleIdx="1" presStyleCnt="3"/>
      <dgm:spPr/>
    </dgm:pt>
    <dgm:pt modelId="{8DD58FFE-8D3F-41B6-A08F-009A9A2F82FE}" type="pres">
      <dgm:prSet presAssocID="{5B115D28-8D78-4886-9B29-B175EE98802F}" presName="circle3" presStyleLbl="node1" presStyleIdx="2" presStyleCnt="3"/>
      <dgm:spPr/>
    </dgm:pt>
    <dgm:pt modelId="{815F94C4-6D7C-47B1-8099-37B04D58824B}" type="pres">
      <dgm:prSet presAssocID="{5B115D28-8D78-4886-9B29-B175EE98802F}" presName="rect3" presStyleLbl="alignAcc1" presStyleIdx="2" presStyleCnt="3"/>
      <dgm:spPr/>
      <dgm:t>
        <a:bodyPr/>
        <a:lstStyle/>
        <a:p>
          <a:endParaRPr lang="zh-CN" altLang="en-US"/>
        </a:p>
      </dgm:t>
    </dgm:pt>
    <dgm:pt modelId="{7F8979F2-A560-4560-A4FB-5167B57A9869}" type="pres">
      <dgm:prSet presAssocID="{8E20A424-D75A-44ED-A80D-003BA47D88FF}" presName="rect1ParTx" presStyleLbl="alignAcc1" presStyleIdx="2" presStyleCnt="3">
        <dgm:presLayoutVars>
          <dgm:chMax val="1"/>
          <dgm:bulletEnabled val="1"/>
        </dgm:presLayoutVars>
      </dgm:prSet>
      <dgm:spPr/>
      <dgm:t>
        <a:bodyPr/>
        <a:lstStyle/>
        <a:p>
          <a:endParaRPr lang="zh-CN" altLang="en-US"/>
        </a:p>
      </dgm:t>
    </dgm:pt>
    <dgm:pt modelId="{DE4F2A52-EEF1-4473-B4EE-2EA22E4C3CA4}" type="pres">
      <dgm:prSet presAssocID="{8E20A424-D75A-44ED-A80D-003BA47D88FF}" presName="rect1ChTx" presStyleLbl="alignAcc1" presStyleIdx="2" presStyleCnt="3">
        <dgm:presLayoutVars>
          <dgm:bulletEnabled val="1"/>
        </dgm:presLayoutVars>
      </dgm:prSet>
      <dgm:spPr/>
      <dgm:t>
        <a:bodyPr/>
        <a:lstStyle/>
        <a:p>
          <a:endParaRPr lang="zh-CN" altLang="en-US"/>
        </a:p>
      </dgm:t>
    </dgm:pt>
    <dgm:pt modelId="{A7FB447C-E409-440B-B355-1967E3E1810E}" type="pres">
      <dgm:prSet presAssocID="{4BC29DBB-CBA4-4C1C-9390-DA38DD97FCF2}" presName="rect2ParTx" presStyleLbl="alignAcc1" presStyleIdx="2" presStyleCnt="3">
        <dgm:presLayoutVars>
          <dgm:chMax val="1"/>
          <dgm:bulletEnabled val="1"/>
        </dgm:presLayoutVars>
      </dgm:prSet>
      <dgm:spPr/>
      <dgm:t>
        <a:bodyPr/>
        <a:lstStyle/>
        <a:p>
          <a:endParaRPr lang="zh-CN" altLang="en-US"/>
        </a:p>
      </dgm:t>
    </dgm:pt>
    <dgm:pt modelId="{B02B77B6-5BFB-4CD4-B1AD-63B9F7643B6B}" type="pres">
      <dgm:prSet presAssocID="{4BC29DBB-CBA4-4C1C-9390-DA38DD97FCF2}" presName="rect2ChTx" presStyleLbl="alignAcc1" presStyleIdx="2" presStyleCnt="3">
        <dgm:presLayoutVars>
          <dgm:bulletEnabled val="1"/>
        </dgm:presLayoutVars>
      </dgm:prSet>
      <dgm:spPr/>
      <dgm:t>
        <a:bodyPr/>
        <a:lstStyle/>
        <a:p>
          <a:endParaRPr lang="zh-CN" altLang="en-US"/>
        </a:p>
      </dgm:t>
    </dgm:pt>
    <dgm:pt modelId="{60F79460-15FD-4185-8EAB-FE209AB4B0B8}" type="pres">
      <dgm:prSet presAssocID="{5B115D28-8D78-4886-9B29-B175EE98802F}" presName="rect3ParTx" presStyleLbl="alignAcc1" presStyleIdx="2" presStyleCnt="3">
        <dgm:presLayoutVars>
          <dgm:chMax val="1"/>
          <dgm:bulletEnabled val="1"/>
        </dgm:presLayoutVars>
      </dgm:prSet>
      <dgm:spPr/>
      <dgm:t>
        <a:bodyPr/>
        <a:lstStyle/>
        <a:p>
          <a:endParaRPr lang="zh-CN" altLang="en-US"/>
        </a:p>
      </dgm:t>
    </dgm:pt>
    <dgm:pt modelId="{E3C7CDB8-268A-4D7F-B581-DBCB8110A6C1}" type="pres">
      <dgm:prSet presAssocID="{5B115D28-8D78-4886-9B29-B175EE98802F}" presName="rect3ChTx" presStyleLbl="alignAcc1" presStyleIdx="2" presStyleCnt="3">
        <dgm:presLayoutVars>
          <dgm:bulletEnabled val="1"/>
        </dgm:presLayoutVars>
      </dgm:prSet>
      <dgm:spPr/>
      <dgm:t>
        <a:bodyPr/>
        <a:lstStyle/>
        <a:p>
          <a:endParaRPr lang="zh-CN" altLang="en-US"/>
        </a:p>
      </dgm:t>
    </dgm:pt>
  </dgm:ptLst>
  <dgm:cxnLst>
    <dgm:cxn modelId="{FF40B453-A913-49F8-A9DE-792065D4A9F4}" srcId="{4BC29DBB-CBA4-4C1C-9390-DA38DD97FCF2}" destId="{8FA8BDB7-CE4D-43A8-B4FB-C2136336B536}" srcOrd="0" destOrd="0" parTransId="{ABCD9351-8F72-4F9C-9495-F1DC7B738AC5}" sibTransId="{2FE4FA9F-59FB-48D2-B23E-C4C8A6B0BDE8}"/>
    <dgm:cxn modelId="{428A18C9-40D7-4A72-B9E5-CF73251BA17A}" type="presOf" srcId="{4BC29DBB-CBA4-4C1C-9390-DA38DD97FCF2}" destId="{A7FB447C-E409-440B-B355-1967E3E1810E}" srcOrd="1" destOrd="0" presId="urn:microsoft.com/office/officeart/2005/8/layout/target3"/>
    <dgm:cxn modelId="{525ED116-9E19-4CC2-85A1-9AAE39A5522B}" type="presOf" srcId="{8FA8BDB7-CE4D-43A8-B4FB-C2136336B536}" destId="{B02B77B6-5BFB-4CD4-B1AD-63B9F7643B6B}" srcOrd="0" destOrd="0" presId="urn:microsoft.com/office/officeart/2005/8/layout/target3"/>
    <dgm:cxn modelId="{C97EABD5-EED6-4C89-8E98-264B9941F267}" srcId="{5B115D28-8D78-4886-9B29-B175EE98802F}" destId="{D022903F-024C-4AD6-91F7-630E02E3A8BE}" srcOrd="0" destOrd="0" parTransId="{970DB424-D0BB-4528-9DC2-93504CA3093C}" sibTransId="{C937F905-88D0-453B-870F-0D645005CC97}"/>
    <dgm:cxn modelId="{5FAF5D02-91B6-424B-BE6B-CCBD4324FCC3}" srcId="{B17AEE95-6F9C-44F9-A220-60E586ADD882}" destId="{4BC29DBB-CBA4-4C1C-9390-DA38DD97FCF2}" srcOrd="1" destOrd="0" parTransId="{3324D449-8494-4D72-B920-3D98068A9668}" sibTransId="{1ECE7A31-E74B-45AD-AAB0-3A75DBC34B3A}"/>
    <dgm:cxn modelId="{0DD32656-F253-46A7-AC3D-96A5C7AA7334}" type="presOf" srcId="{4BC29DBB-CBA4-4C1C-9390-DA38DD97FCF2}" destId="{9743322F-6485-4C4B-87A4-C2CF76C8E643}" srcOrd="0" destOrd="0" presId="urn:microsoft.com/office/officeart/2005/8/layout/target3"/>
    <dgm:cxn modelId="{F7B4DAD1-BD73-425D-8877-8BF7EFCEED16}" type="presOf" srcId="{8E20A424-D75A-44ED-A80D-003BA47D88FF}" destId="{7F8979F2-A560-4560-A4FB-5167B57A9869}" srcOrd="1" destOrd="0" presId="urn:microsoft.com/office/officeart/2005/8/layout/target3"/>
    <dgm:cxn modelId="{76E32D69-3092-462B-AD3D-1C2EA96F13C1}" type="presOf" srcId="{D022903F-024C-4AD6-91F7-630E02E3A8BE}" destId="{E3C7CDB8-268A-4D7F-B581-DBCB8110A6C1}" srcOrd="0" destOrd="0" presId="urn:microsoft.com/office/officeart/2005/8/layout/target3"/>
    <dgm:cxn modelId="{6B3F6F4C-A052-480A-86E6-57725CA52272}" srcId="{B17AEE95-6F9C-44F9-A220-60E586ADD882}" destId="{5B115D28-8D78-4886-9B29-B175EE98802F}" srcOrd="2" destOrd="0" parTransId="{A7EADC20-3F35-4EA7-A607-1F3A7C0F3E78}" sibTransId="{EF796E27-FB5F-4F34-981B-4C7C862789EA}"/>
    <dgm:cxn modelId="{CFC051D6-5C7A-4D40-B0C2-6BD850ED871C}" srcId="{B17AEE95-6F9C-44F9-A220-60E586ADD882}" destId="{8E20A424-D75A-44ED-A80D-003BA47D88FF}" srcOrd="0" destOrd="0" parTransId="{F817ABA9-3F19-4FC4-9D14-1A9375840A71}" sibTransId="{8D022C52-B540-479F-9E7A-1876D88DD302}"/>
    <dgm:cxn modelId="{9D389E54-0022-4C81-822D-BA0959F51852}" type="presOf" srcId="{B17AEE95-6F9C-44F9-A220-60E586ADD882}" destId="{8D96E489-600B-451D-8E9A-737E7A99D6DB}" srcOrd="0" destOrd="0" presId="urn:microsoft.com/office/officeart/2005/8/layout/target3"/>
    <dgm:cxn modelId="{AF115950-E191-4FAC-A714-D9ADBC72E314}" type="presOf" srcId="{8E20A424-D75A-44ED-A80D-003BA47D88FF}" destId="{EB7AB9F5-AB4A-458F-869C-126FD6F1F9F4}" srcOrd="0" destOrd="0" presId="urn:microsoft.com/office/officeart/2005/8/layout/target3"/>
    <dgm:cxn modelId="{CA21FF07-54EA-4BAC-A778-B13E63DAAD7E}" type="presOf" srcId="{5B115D28-8D78-4886-9B29-B175EE98802F}" destId="{60F79460-15FD-4185-8EAB-FE209AB4B0B8}" srcOrd="1" destOrd="0" presId="urn:microsoft.com/office/officeart/2005/8/layout/target3"/>
    <dgm:cxn modelId="{738DDD95-D6B4-4299-B097-C010CB624516}" srcId="{8E20A424-D75A-44ED-A80D-003BA47D88FF}" destId="{318E9D29-34C7-4682-AFF1-6641D0EDE780}" srcOrd="0" destOrd="0" parTransId="{93EC2B62-EBE2-428D-8AE4-02E70562F165}" sibTransId="{FF7B5093-4F32-49CE-9EA4-979E8B656B9A}"/>
    <dgm:cxn modelId="{99653697-7FFC-439D-B798-8D7AA98BCCEA}" type="presOf" srcId="{5B115D28-8D78-4886-9B29-B175EE98802F}" destId="{815F94C4-6D7C-47B1-8099-37B04D58824B}" srcOrd="0" destOrd="0" presId="urn:microsoft.com/office/officeart/2005/8/layout/target3"/>
    <dgm:cxn modelId="{F49F8098-126D-4FBA-BCF0-E0612C2884D7}" type="presOf" srcId="{318E9D29-34C7-4682-AFF1-6641D0EDE780}" destId="{DE4F2A52-EEF1-4473-B4EE-2EA22E4C3CA4}" srcOrd="0" destOrd="0" presId="urn:microsoft.com/office/officeart/2005/8/layout/target3"/>
    <dgm:cxn modelId="{CE3C469A-ECCB-44B0-A326-1708ACA7B179}" type="presParOf" srcId="{8D96E489-600B-451D-8E9A-737E7A99D6DB}" destId="{A16FD64E-AE60-45FF-A94A-101BAA4AF0FC}" srcOrd="0" destOrd="0" presId="urn:microsoft.com/office/officeart/2005/8/layout/target3"/>
    <dgm:cxn modelId="{5123E4D1-EF20-487C-859B-CE8F8859E59C}" type="presParOf" srcId="{8D96E489-600B-451D-8E9A-737E7A99D6DB}" destId="{C5555570-AD41-429D-924E-53A50F320FF8}" srcOrd="1" destOrd="0" presId="urn:microsoft.com/office/officeart/2005/8/layout/target3"/>
    <dgm:cxn modelId="{145D7032-B645-4EA0-B739-2458EBC60471}" type="presParOf" srcId="{8D96E489-600B-451D-8E9A-737E7A99D6DB}" destId="{EB7AB9F5-AB4A-458F-869C-126FD6F1F9F4}" srcOrd="2" destOrd="0" presId="urn:microsoft.com/office/officeart/2005/8/layout/target3"/>
    <dgm:cxn modelId="{8DCB6C71-ADC0-4C42-8DA3-1E519CA82A29}" type="presParOf" srcId="{8D96E489-600B-451D-8E9A-737E7A99D6DB}" destId="{455D95C6-85FD-4FAE-B02F-04851CAABA41}" srcOrd="3" destOrd="0" presId="urn:microsoft.com/office/officeart/2005/8/layout/target3"/>
    <dgm:cxn modelId="{3766E243-0CED-4E0F-A6CA-C7DBC46303C5}" type="presParOf" srcId="{8D96E489-600B-451D-8E9A-737E7A99D6DB}" destId="{E5A4C2B4-4364-427B-8023-F7B1132F38F8}" srcOrd="4" destOrd="0" presId="urn:microsoft.com/office/officeart/2005/8/layout/target3"/>
    <dgm:cxn modelId="{56865E8A-59B5-4555-9E89-14175D8E1C2B}" type="presParOf" srcId="{8D96E489-600B-451D-8E9A-737E7A99D6DB}" destId="{9743322F-6485-4C4B-87A4-C2CF76C8E643}" srcOrd="5" destOrd="0" presId="urn:microsoft.com/office/officeart/2005/8/layout/target3"/>
    <dgm:cxn modelId="{10C3C83D-BCE8-4970-A52E-E3CB6CE0262C}" type="presParOf" srcId="{8D96E489-600B-451D-8E9A-737E7A99D6DB}" destId="{B1C3CF44-96D5-4143-9750-C4C020349F52}" srcOrd="6" destOrd="0" presId="urn:microsoft.com/office/officeart/2005/8/layout/target3"/>
    <dgm:cxn modelId="{FACF5B61-A8AC-49E6-A678-913A2BA91CE9}" type="presParOf" srcId="{8D96E489-600B-451D-8E9A-737E7A99D6DB}" destId="{8DD58FFE-8D3F-41B6-A08F-009A9A2F82FE}" srcOrd="7" destOrd="0" presId="urn:microsoft.com/office/officeart/2005/8/layout/target3"/>
    <dgm:cxn modelId="{7A516A75-615D-440E-BC8A-E8A61FAC2C57}" type="presParOf" srcId="{8D96E489-600B-451D-8E9A-737E7A99D6DB}" destId="{815F94C4-6D7C-47B1-8099-37B04D58824B}" srcOrd="8" destOrd="0" presId="urn:microsoft.com/office/officeart/2005/8/layout/target3"/>
    <dgm:cxn modelId="{ECC5D802-C936-4ADC-9C8C-E05B3D1C0F15}" type="presParOf" srcId="{8D96E489-600B-451D-8E9A-737E7A99D6DB}" destId="{7F8979F2-A560-4560-A4FB-5167B57A9869}" srcOrd="9" destOrd="0" presId="urn:microsoft.com/office/officeart/2005/8/layout/target3"/>
    <dgm:cxn modelId="{D214D8EE-DFEE-42A2-B80B-536961572F54}" type="presParOf" srcId="{8D96E489-600B-451D-8E9A-737E7A99D6DB}" destId="{DE4F2A52-EEF1-4473-B4EE-2EA22E4C3CA4}" srcOrd="10" destOrd="0" presId="urn:microsoft.com/office/officeart/2005/8/layout/target3"/>
    <dgm:cxn modelId="{DE1C927D-9C96-45EA-815C-D7A0AF86D775}" type="presParOf" srcId="{8D96E489-600B-451D-8E9A-737E7A99D6DB}" destId="{A7FB447C-E409-440B-B355-1967E3E1810E}" srcOrd="11" destOrd="0" presId="urn:microsoft.com/office/officeart/2005/8/layout/target3"/>
    <dgm:cxn modelId="{940A5A55-8812-44D9-BA19-113013F4A921}" type="presParOf" srcId="{8D96E489-600B-451D-8E9A-737E7A99D6DB}" destId="{B02B77B6-5BFB-4CD4-B1AD-63B9F7643B6B}" srcOrd="12" destOrd="0" presId="urn:microsoft.com/office/officeart/2005/8/layout/target3"/>
    <dgm:cxn modelId="{F9E93A89-B757-4B83-9B39-134078CE9ACC}" type="presParOf" srcId="{8D96E489-600B-451D-8E9A-737E7A99D6DB}" destId="{60F79460-15FD-4185-8EAB-FE209AB4B0B8}" srcOrd="13" destOrd="0" presId="urn:microsoft.com/office/officeart/2005/8/layout/target3"/>
    <dgm:cxn modelId="{720B8351-ABE7-4D0F-ABEE-2FE018236D6F}" type="presParOf" srcId="{8D96E489-600B-451D-8E9A-737E7A99D6DB}" destId="{E3C7CDB8-268A-4D7F-B581-DBCB8110A6C1}" srcOrd="14"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ED2F82E-4958-44ED-8732-0F9DA5803297}" type="doc">
      <dgm:prSet loTypeId="urn:microsoft.com/office/officeart/2008/layout/VerticalCurvedList#6" loCatId="list" qsTypeId="urn:microsoft.com/office/officeart/2005/8/quickstyle/3d1#29" qsCatId="3D" csTypeId="urn:microsoft.com/office/officeart/2005/8/colors/accent1_2#36" csCatId="accent1" phldr="1"/>
      <dgm:spPr/>
      <dgm:t>
        <a:bodyPr/>
        <a:lstStyle/>
        <a:p>
          <a:endParaRPr lang="zh-CN" altLang="en-US"/>
        </a:p>
      </dgm:t>
    </dgm:pt>
    <dgm:pt modelId="{125C2339-0527-4216-90B6-F448B5D1F083}">
      <dgm:prSet/>
      <dgm:spPr/>
      <dgm:t>
        <a:bodyPr/>
        <a:lstStyle/>
        <a:p>
          <a:r>
            <a:rPr lang="zh-CN" altLang="en-US" b="1" dirty="0" smtClean="0">
              <a:latin typeface="方正粗黑宋简体" panose="02000000000000000000" pitchFamily="2" charset="-122"/>
              <a:ea typeface="方正粗黑宋简体" panose="02000000000000000000" pitchFamily="2" charset="-122"/>
            </a:rPr>
            <a:t>三个评阅分没有可比性；</a:t>
          </a:r>
          <a:endParaRPr lang="en-US" altLang="zh-CN" b="1" dirty="0">
            <a:latin typeface="方正粗黑宋简体" panose="02000000000000000000" pitchFamily="2" charset="-122"/>
            <a:ea typeface="方正粗黑宋简体" panose="02000000000000000000" pitchFamily="2" charset="-122"/>
          </a:endParaRPr>
        </a:p>
      </dgm:t>
    </dgm:pt>
    <dgm:pt modelId="{901E82E1-91C5-43C8-A1D7-F4440F6F1580}" type="parTrans" cxnId="{524970B9-A6FD-49C5-9010-D92272F3E765}">
      <dgm:prSet/>
      <dgm:spPr/>
      <dgm:t>
        <a:bodyPr/>
        <a:lstStyle/>
        <a:p>
          <a:endParaRPr lang="zh-CN" altLang="en-US"/>
        </a:p>
      </dgm:t>
    </dgm:pt>
    <dgm:pt modelId="{F2D4BE9D-847B-4547-A32A-60F9EB60034C}" type="sibTrans" cxnId="{524970B9-A6FD-49C5-9010-D92272F3E765}">
      <dgm:prSet/>
      <dgm:spPr/>
      <dgm:t>
        <a:bodyPr/>
        <a:lstStyle/>
        <a:p>
          <a:endParaRPr lang="zh-CN" altLang="en-US"/>
        </a:p>
      </dgm:t>
    </dgm:pt>
    <dgm:pt modelId="{6A331A39-C22F-4FF3-86EC-CA0B1924C2C8}">
      <dgm:prSet/>
      <dgm:spPr/>
      <dgm:t>
        <a:bodyPr/>
        <a:lstStyle/>
        <a:p>
          <a:r>
            <a:rPr lang="zh-CN" altLang="en-US" b="1" dirty="0" smtClean="0">
              <a:latin typeface="方正粗黑宋简体" panose="02000000000000000000" pitchFamily="2" charset="-122"/>
              <a:ea typeface="方正粗黑宋简体" panose="02000000000000000000" pitchFamily="2" charset="-122"/>
            </a:rPr>
            <a:t>对于可延期学员：评阅不通过比答辩不通过好；</a:t>
          </a:r>
          <a:endParaRPr lang="en-US" altLang="zh-CN" b="1" dirty="0">
            <a:latin typeface="方正粗黑宋简体" panose="02000000000000000000" pitchFamily="2" charset="-122"/>
            <a:ea typeface="方正粗黑宋简体" panose="02000000000000000000" pitchFamily="2" charset="-122"/>
          </a:endParaRPr>
        </a:p>
      </dgm:t>
    </dgm:pt>
    <dgm:pt modelId="{7AC4F1BF-5D61-49DE-BEF9-D3438861940C}" type="parTrans" cxnId="{44125E69-9605-4D89-A30D-75F72A43A26B}">
      <dgm:prSet/>
      <dgm:spPr/>
      <dgm:t>
        <a:bodyPr/>
        <a:lstStyle/>
        <a:p>
          <a:endParaRPr lang="zh-CN" altLang="en-US"/>
        </a:p>
      </dgm:t>
    </dgm:pt>
    <dgm:pt modelId="{2633EB80-EA9A-4DA0-90D3-9E6E5D7F8F3B}" type="sibTrans" cxnId="{44125E69-9605-4D89-A30D-75F72A43A26B}">
      <dgm:prSet/>
      <dgm:spPr/>
      <dgm:t>
        <a:bodyPr/>
        <a:lstStyle/>
        <a:p>
          <a:endParaRPr lang="zh-CN" altLang="en-US"/>
        </a:p>
      </dgm:t>
    </dgm:pt>
    <dgm:pt modelId="{C71BE43E-9394-4EE8-A405-DB715443C967}">
      <dgm:prSet/>
      <dgm:spPr/>
      <dgm:t>
        <a:bodyPr/>
        <a:lstStyle/>
        <a:p>
          <a:r>
            <a:rPr lang="zh-CN" altLang="en-US" b="1" dirty="0" smtClean="0">
              <a:latin typeface="方正粗黑宋简体" panose="02000000000000000000" pitchFamily="2" charset="-122"/>
              <a:ea typeface="方正粗黑宋简体" panose="02000000000000000000" pitchFamily="2" charset="-122"/>
            </a:rPr>
            <a:t>重视评阅专家的意见，评阅专家是站在与导师不同的角度审视论文；</a:t>
          </a:r>
          <a:endParaRPr lang="en-US" altLang="zh-CN" b="1" dirty="0">
            <a:latin typeface="方正粗黑宋简体" panose="02000000000000000000" pitchFamily="2" charset="-122"/>
            <a:ea typeface="方正粗黑宋简体" panose="02000000000000000000" pitchFamily="2" charset="-122"/>
          </a:endParaRPr>
        </a:p>
      </dgm:t>
    </dgm:pt>
    <dgm:pt modelId="{106F8BBD-C87C-4F46-BFF0-32D132CEDC03}" type="parTrans" cxnId="{92113007-BDC6-441D-A455-49590ACC9281}">
      <dgm:prSet/>
      <dgm:spPr/>
      <dgm:t>
        <a:bodyPr/>
        <a:lstStyle/>
        <a:p>
          <a:endParaRPr lang="zh-CN" altLang="en-US"/>
        </a:p>
      </dgm:t>
    </dgm:pt>
    <dgm:pt modelId="{2E95EABD-3390-409E-BAAB-BBA97A827A85}" type="sibTrans" cxnId="{92113007-BDC6-441D-A455-49590ACC9281}">
      <dgm:prSet/>
      <dgm:spPr/>
      <dgm:t>
        <a:bodyPr/>
        <a:lstStyle/>
        <a:p>
          <a:endParaRPr lang="zh-CN" altLang="en-US"/>
        </a:p>
      </dgm:t>
    </dgm:pt>
    <dgm:pt modelId="{F52482F0-2565-4B7B-9A00-D0F1DBDDE665}">
      <dgm:prSet/>
      <dgm:spPr/>
      <dgm:t>
        <a:bodyPr/>
        <a:lstStyle/>
        <a:p>
          <a:r>
            <a:rPr lang="zh-CN" altLang="en-US" b="1" dirty="0" smtClean="0">
              <a:latin typeface="方正粗黑宋简体" panose="02000000000000000000" pitchFamily="2" charset="-122"/>
              <a:ea typeface="方正粗黑宋简体" panose="02000000000000000000" pitchFamily="2" charset="-122"/>
            </a:rPr>
            <a:t>珍惜此次修改机会，才能确保下次顺利通过</a:t>
          </a:r>
          <a:endParaRPr lang="en-US" altLang="zh-CN" b="1" dirty="0">
            <a:latin typeface="方正粗黑宋简体" panose="02000000000000000000" pitchFamily="2" charset="-122"/>
            <a:ea typeface="方正粗黑宋简体" panose="02000000000000000000" pitchFamily="2" charset="-122"/>
          </a:endParaRPr>
        </a:p>
      </dgm:t>
    </dgm:pt>
    <dgm:pt modelId="{C74D5C77-3779-42D9-AD5B-D37324949FFA}" type="parTrans" cxnId="{B124DB80-918F-43F0-96AE-776888FCAFD1}">
      <dgm:prSet/>
      <dgm:spPr/>
      <dgm:t>
        <a:bodyPr/>
        <a:lstStyle/>
        <a:p>
          <a:endParaRPr lang="zh-CN" altLang="en-US"/>
        </a:p>
      </dgm:t>
    </dgm:pt>
    <dgm:pt modelId="{9785149F-F33C-4550-A030-D64059C8C0F0}" type="sibTrans" cxnId="{B124DB80-918F-43F0-96AE-776888FCAFD1}">
      <dgm:prSet/>
      <dgm:spPr/>
      <dgm:t>
        <a:bodyPr/>
        <a:lstStyle/>
        <a:p>
          <a:endParaRPr lang="zh-CN" altLang="en-US"/>
        </a:p>
      </dgm:t>
    </dgm:pt>
    <dgm:pt modelId="{D5D798F2-C6A5-4A90-AD7A-1A6F90DDA83C}">
      <dgm:prSet/>
      <dgm:spPr/>
      <dgm:t>
        <a:bodyPr/>
        <a:lstStyle/>
        <a:p>
          <a:r>
            <a:rPr lang="zh-CN" altLang="en-US" b="1" dirty="0" smtClean="0">
              <a:latin typeface="方正粗黑宋简体" panose="02000000000000000000" pitchFamily="2" charset="-122"/>
              <a:ea typeface="方正粗黑宋简体" panose="02000000000000000000" pitchFamily="2" charset="-122"/>
            </a:rPr>
            <a:t>避免不必要的费用支出。</a:t>
          </a:r>
          <a:endParaRPr lang="en-US" altLang="zh-CN" b="1" dirty="0">
            <a:latin typeface="方正粗黑宋简体" panose="02000000000000000000" pitchFamily="2" charset="-122"/>
            <a:ea typeface="方正粗黑宋简体" panose="02000000000000000000" pitchFamily="2" charset="-122"/>
          </a:endParaRPr>
        </a:p>
      </dgm:t>
    </dgm:pt>
    <dgm:pt modelId="{9CDDD2F9-785D-40D8-A2C6-E2747ED3047E}" type="parTrans" cxnId="{034CD47A-8863-4E8B-8AA4-F0B101CB3C76}">
      <dgm:prSet/>
      <dgm:spPr/>
      <dgm:t>
        <a:bodyPr/>
        <a:lstStyle/>
        <a:p>
          <a:endParaRPr lang="zh-CN" altLang="en-US"/>
        </a:p>
      </dgm:t>
    </dgm:pt>
    <dgm:pt modelId="{8D854DFC-441F-493C-A617-715F1A8133ED}" type="sibTrans" cxnId="{034CD47A-8863-4E8B-8AA4-F0B101CB3C76}">
      <dgm:prSet/>
      <dgm:spPr/>
      <dgm:t>
        <a:bodyPr/>
        <a:lstStyle/>
        <a:p>
          <a:endParaRPr lang="zh-CN" altLang="en-US"/>
        </a:p>
      </dgm:t>
    </dgm:pt>
    <dgm:pt modelId="{8212E0F1-A317-486E-82EC-9B001F509BCF}" type="pres">
      <dgm:prSet presAssocID="{EED2F82E-4958-44ED-8732-0F9DA5803297}" presName="Name0" presStyleCnt="0">
        <dgm:presLayoutVars>
          <dgm:chMax val="7"/>
          <dgm:chPref val="7"/>
          <dgm:dir/>
        </dgm:presLayoutVars>
      </dgm:prSet>
      <dgm:spPr/>
      <dgm:t>
        <a:bodyPr/>
        <a:lstStyle/>
        <a:p>
          <a:endParaRPr lang="zh-CN" altLang="en-US"/>
        </a:p>
      </dgm:t>
    </dgm:pt>
    <dgm:pt modelId="{4A099AA4-2ABA-4C3D-86EA-42FCD175DDEF}" type="pres">
      <dgm:prSet presAssocID="{EED2F82E-4958-44ED-8732-0F9DA5803297}" presName="Name1" presStyleCnt="0"/>
      <dgm:spPr/>
    </dgm:pt>
    <dgm:pt modelId="{07EE0262-7FBB-460D-BD19-FF8F0BEAD504}" type="pres">
      <dgm:prSet presAssocID="{EED2F82E-4958-44ED-8732-0F9DA5803297}" presName="cycle" presStyleCnt="0"/>
      <dgm:spPr/>
    </dgm:pt>
    <dgm:pt modelId="{CD79D642-BEC1-41C7-BC28-ACAA8832D040}" type="pres">
      <dgm:prSet presAssocID="{EED2F82E-4958-44ED-8732-0F9DA5803297}" presName="srcNode" presStyleLbl="node1" presStyleIdx="0" presStyleCnt="5"/>
      <dgm:spPr/>
    </dgm:pt>
    <dgm:pt modelId="{9D4A94CD-1088-4E7D-8390-98AF70AD6C0B}" type="pres">
      <dgm:prSet presAssocID="{EED2F82E-4958-44ED-8732-0F9DA5803297}" presName="conn" presStyleLbl="parChTrans1D2" presStyleIdx="0" presStyleCnt="1"/>
      <dgm:spPr/>
      <dgm:t>
        <a:bodyPr/>
        <a:lstStyle/>
        <a:p>
          <a:endParaRPr lang="zh-CN" altLang="en-US"/>
        </a:p>
      </dgm:t>
    </dgm:pt>
    <dgm:pt modelId="{623768FC-B275-4108-8461-70D3A86DE044}" type="pres">
      <dgm:prSet presAssocID="{EED2F82E-4958-44ED-8732-0F9DA5803297}" presName="extraNode" presStyleLbl="node1" presStyleIdx="0" presStyleCnt="5"/>
      <dgm:spPr/>
    </dgm:pt>
    <dgm:pt modelId="{52A26320-539B-481B-937C-4AD95E2825C2}" type="pres">
      <dgm:prSet presAssocID="{EED2F82E-4958-44ED-8732-0F9DA5803297}" presName="dstNode" presStyleLbl="node1" presStyleIdx="0" presStyleCnt="5"/>
      <dgm:spPr/>
    </dgm:pt>
    <dgm:pt modelId="{63A2F91C-7008-431F-BDE9-F10C016090FC}" type="pres">
      <dgm:prSet presAssocID="{125C2339-0527-4216-90B6-F448B5D1F083}" presName="text_1" presStyleLbl="node1" presStyleIdx="0" presStyleCnt="5">
        <dgm:presLayoutVars>
          <dgm:bulletEnabled val="1"/>
        </dgm:presLayoutVars>
      </dgm:prSet>
      <dgm:spPr/>
      <dgm:t>
        <a:bodyPr/>
        <a:lstStyle/>
        <a:p>
          <a:endParaRPr lang="zh-CN" altLang="en-US"/>
        </a:p>
      </dgm:t>
    </dgm:pt>
    <dgm:pt modelId="{41615BC6-1D3D-49CA-8A88-35145A912D96}" type="pres">
      <dgm:prSet presAssocID="{125C2339-0527-4216-90B6-F448B5D1F083}" presName="accent_1" presStyleCnt="0"/>
      <dgm:spPr/>
    </dgm:pt>
    <dgm:pt modelId="{7BC04210-0DD8-4728-B57E-1C9BCAF561D6}" type="pres">
      <dgm:prSet presAssocID="{125C2339-0527-4216-90B6-F448B5D1F083}" presName="accentRepeatNode" presStyleLbl="solidFgAcc1" presStyleIdx="0" presStyleCnt="5"/>
      <dgm:spPr/>
    </dgm:pt>
    <dgm:pt modelId="{8310C8EA-79B3-4119-A43F-A1939950BE2A}" type="pres">
      <dgm:prSet presAssocID="{6A331A39-C22F-4FF3-86EC-CA0B1924C2C8}" presName="text_2" presStyleLbl="node1" presStyleIdx="1" presStyleCnt="5">
        <dgm:presLayoutVars>
          <dgm:bulletEnabled val="1"/>
        </dgm:presLayoutVars>
      </dgm:prSet>
      <dgm:spPr/>
      <dgm:t>
        <a:bodyPr/>
        <a:lstStyle/>
        <a:p>
          <a:endParaRPr lang="zh-CN" altLang="en-US"/>
        </a:p>
      </dgm:t>
    </dgm:pt>
    <dgm:pt modelId="{533819E3-7152-4F97-9212-5718BEA62D0C}" type="pres">
      <dgm:prSet presAssocID="{6A331A39-C22F-4FF3-86EC-CA0B1924C2C8}" presName="accent_2" presStyleCnt="0"/>
      <dgm:spPr/>
    </dgm:pt>
    <dgm:pt modelId="{B0359830-26E9-44FA-BAC2-0F6516FA943B}" type="pres">
      <dgm:prSet presAssocID="{6A331A39-C22F-4FF3-86EC-CA0B1924C2C8}" presName="accentRepeatNode" presStyleLbl="solidFgAcc1" presStyleIdx="1" presStyleCnt="5"/>
      <dgm:spPr/>
    </dgm:pt>
    <dgm:pt modelId="{8C18A6E4-AC02-4B6E-A39A-05A6D999BFCC}" type="pres">
      <dgm:prSet presAssocID="{C71BE43E-9394-4EE8-A405-DB715443C967}" presName="text_3" presStyleLbl="node1" presStyleIdx="2" presStyleCnt="5">
        <dgm:presLayoutVars>
          <dgm:bulletEnabled val="1"/>
        </dgm:presLayoutVars>
      </dgm:prSet>
      <dgm:spPr/>
      <dgm:t>
        <a:bodyPr/>
        <a:lstStyle/>
        <a:p>
          <a:endParaRPr lang="zh-CN" altLang="en-US"/>
        </a:p>
      </dgm:t>
    </dgm:pt>
    <dgm:pt modelId="{85B29479-62DC-44BC-BFF7-13AE22EF67C9}" type="pres">
      <dgm:prSet presAssocID="{C71BE43E-9394-4EE8-A405-DB715443C967}" presName="accent_3" presStyleCnt="0"/>
      <dgm:spPr/>
    </dgm:pt>
    <dgm:pt modelId="{867FF593-2089-4FF2-A49C-FCA18089AFB3}" type="pres">
      <dgm:prSet presAssocID="{C71BE43E-9394-4EE8-A405-DB715443C967}" presName="accentRepeatNode" presStyleLbl="solidFgAcc1" presStyleIdx="2" presStyleCnt="5"/>
      <dgm:spPr/>
    </dgm:pt>
    <dgm:pt modelId="{6CCC1EAD-F1F1-454A-9767-D6E17115AEEB}" type="pres">
      <dgm:prSet presAssocID="{F52482F0-2565-4B7B-9A00-D0F1DBDDE665}" presName="text_4" presStyleLbl="node1" presStyleIdx="3" presStyleCnt="5">
        <dgm:presLayoutVars>
          <dgm:bulletEnabled val="1"/>
        </dgm:presLayoutVars>
      </dgm:prSet>
      <dgm:spPr/>
      <dgm:t>
        <a:bodyPr/>
        <a:lstStyle/>
        <a:p>
          <a:endParaRPr lang="zh-CN" altLang="en-US"/>
        </a:p>
      </dgm:t>
    </dgm:pt>
    <dgm:pt modelId="{A40AC1D7-B6DE-4BAA-85EF-1B652982FD0E}" type="pres">
      <dgm:prSet presAssocID="{F52482F0-2565-4B7B-9A00-D0F1DBDDE665}" presName="accent_4" presStyleCnt="0"/>
      <dgm:spPr/>
    </dgm:pt>
    <dgm:pt modelId="{D19AA4A6-C396-40A4-B767-EFFDE6ABF6A1}" type="pres">
      <dgm:prSet presAssocID="{F52482F0-2565-4B7B-9A00-D0F1DBDDE665}" presName="accentRepeatNode" presStyleLbl="solidFgAcc1" presStyleIdx="3" presStyleCnt="5"/>
      <dgm:spPr/>
    </dgm:pt>
    <dgm:pt modelId="{F06BC752-D712-490A-9CF0-4A4498DAF1B3}" type="pres">
      <dgm:prSet presAssocID="{D5D798F2-C6A5-4A90-AD7A-1A6F90DDA83C}" presName="text_5" presStyleLbl="node1" presStyleIdx="4" presStyleCnt="5">
        <dgm:presLayoutVars>
          <dgm:bulletEnabled val="1"/>
        </dgm:presLayoutVars>
      </dgm:prSet>
      <dgm:spPr/>
      <dgm:t>
        <a:bodyPr/>
        <a:lstStyle/>
        <a:p>
          <a:endParaRPr lang="zh-CN" altLang="en-US"/>
        </a:p>
      </dgm:t>
    </dgm:pt>
    <dgm:pt modelId="{65F9BDED-5C7B-4C1F-8C51-3BA94054BD5A}" type="pres">
      <dgm:prSet presAssocID="{D5D798F2-C6A5-4A90-AD7A-1A6F90DDA83C}" presName="accent_5" presStyleCnt="0"/>
      <dgm:spPr/>
    </dgm:pt>
    <dgm:pt modelId="{30A4B022-5498-43BE-97A6-70CD469E7A32}" type="pres">
      <dgm:prSet presAssocID="{D5D798F2-C6A5-4A90-AD7A-1A6F90DDA83C}" presName="accentRepeatNode" presStyleLbl="solidFgAcc1" presStyleIdx="4" presStyleCnt="5"/>
      <dgm:spPr/>
    </dgm:pt>
  </dgm:ptLst>
  <dgm:cxnLst>
    <dgm:cxn modelId="{44125E69-9605-4D89-A30D-75F72A43A26B}" srcId="{EED2F82E-4958-44ED-8732-0F9DA5803297}" destId="{6A331A39-C22F-4FF3-86EC-CA0B1924C2C8}" srcOrd="1" destOrd="0" parTransId="{7AC4F1BF-5D61-49DE-BEF9-D3438861940C}" sibTransId="{2633EB80-EA9A-4DA0-90D3-9E6E5D7F8F3B}"/>
    <dgm:cxn modelId="{B124DB80-918F-43F0-96AE-776888FCAFD1}" srcId="{EED2F82E-4958-44ED-8732-0F9DA5803297}" destId="{F52482F0-2565-4B7B-9A00-D0F1DBDDE665}" srcOrd="3" destOrd="0" parTransId="{C74D5C77-3779-42D9-AD5B-D37324949FFA}" sibTransId="{9785149F-F33C-4550-A030-D64059C8C0F0}"/>
    <dgm:cxn modelId="{EF3DF3E8-EF1C-4F6A-A494-780F8DAB9FDF}" type="presOf" srcId="{F52482F0-2565-4B7B-9A00-D0F1DBDDE665}" destId="{6CCC1EAD-F1F1-454A-9767-D6E17115AEEB}" srcOrd="0" destOrd="0" presId="urn:microsoft.com/office/officeart/2008/layout/VerticalCurvedList#6"/>
    <dgm:cxn modelId="{92113007-BDC6-441D-A455-49590ACC9281}" srcId="{EED2F82E-4958-44ED-8732-0F9DA5803297}" destId="{C71BE43E-9394-4EE8-A405-DB715443C967}" srcOrd="2" destOrd="0" parTransId="{106F8BBD-C87C-4F46-BFF0-32D132CEDC03}" sibTransId="{2E95EABD-3390-409E-BAAB-BBA97A827A85}"/>
    <dgm:cxn modelId="{338992D2-7CD0-48DD-B3B1-8E026E19525F}" type="presOf" srcId="{F2D4BE9D-847B-4547-A32A-60F9EB60034C}" destId="{9D4A94CD-1088-4E7D-8390-98AF70AD6C0B}" srcOrd="0" destOrd="0" presId="urn:microsoft.com/office/officeart/2008/layout/VerticalCurvedList#6"/>
    <dgm:cxn modelId="{6DFA1D4E-A259-4A92-BC5E-67D20FC5D428}" type="presOf" srcId="{C71BE43E-9394-4EE8-A405-DB715443C967}" destId="{8C18A6E4-AC02-4B6E-A39A-05A6D999BFCC}" srcOrd="0" destOrd="0" presId="urn:microsoft.com/office/officeart/2008/layout/VerticalCurvedList#6"/>
    <dgm:cxn modelId="{034CD47A-8863-4E8B-8AA4-F0B101CB3C76}" srcId="{EED2F82E-4958-44ED-8732-0F9DA5803297}" destId="{D5D798F2-C6A5-4A90-AD7A-1A6F90DDA83C}" srcOrd="4" destOrd="0" parTransId="{9CDDD2F9-785D-40D8-A2C6-E2747ED3047E}" sibTransId="{8D854DFC-441F-493C-A617-715F1A8133ED}"/>
    <dgm:cxn modelId="{524970B9-A6FD-49C5-9010-D92272F3E765}" srcId="{EED2F82E-4958-44ED-8732-0F9DA5803297}" destId="{125C2339-0527-4216-90B6-F448B5D1F083}" srcOrd="0" destOrd="0" parTransId="{901E82E1-91C5-43C8-A1D7-F4440F6F1580}" sibTransId="{F2D4BE9D-847B-4547-A32A-60F9EB60034C}"/>
    <dgm:cxn modelId="{6B35969D-4232-4BBB-B996-508FCE4B2B48}" type="presOf" srcId="{D5D798F2-C6A5-4A90-AD7A-1A6F90DDA83C}" destId="{F06BC752-D712-490A-9CF0-4A4498DAF1B3}" srcOrd="0" destOrd="0" presId="urn:microsoft.com/office/officeart/2008/layout/VerticalCurvedList#6"/>
    <dgm:cxn modelId="{05DB8F7D-295E-4462-9A7A-D4CCB3D16052}" type="presOf" srcId="{EED2F82E-4958-44ED-8732-0F9DA5803297}" destId="{8212E0F1-A317-486E-82EC-9B001F509BCF}" srcOrd="0" destOrd="0" presId="urn:microsoft.com/office/officeart/2008/layout/VerticalCurvedList#6"/>
    <dgm:cxn modelId="{81F2A480-4321-4E89-8CE1-911BC745716D}" type="presOf" srcId="{6A331A39-C22F-4FF3-86EC-CA0B1924C2C8}" destId="{8310C8EA-79B3-4119-A43F-A1939950BE2A}" srcOrd="0" destOrd="0" presId="urn:microsoft.com/office/officeart/2008/layout/VerticalCurvedList#6"/>
    <dgm:cxn modelId="{1FF95E25-C6EC-4EDB-A7DD-4F08E67C3950}" type="presOf" srcId="{125C2339-0527-4216-90B6-F448B5D1F083}" destId="{63A2F91C-7008-431F-BDE9-F10C016090FC}" srcOrd="0" destOrd="0" presId="urn:microsoft.com/office/officeart/2008/layout/VerticalCurvedList#6"/>
    <dgm:cxn modelId="{D741148D-1878-4F9C-9083-2EE1DFB3D875}" type="presParOf" srcId="{8212E0F1-A317-486E-82EC-9B001F509BCF}" destId="{4A099AA4-2ABA-4C3D-86EA-42FCD175DDEF}" srcOrd="0" destOrd="0" presId="urn:microsoft.com/office/officeart/2008/layout/VerticalCurvedList#6"/>
    <dgm:cxn modelId="{849076B2-A314-4754-A8BA-600F6E657D5E}" type="presParOf" srcId="{4A099AA4-2ABA-4C3D-86EA-42FCD175DDEF}" destId="{07EE0262-7FBB-460D-BD19-FF8F0BEAD504}" srcOrd="0" destOrd="0" presId="urn:microsoft.com/office/officeart/2008/layout/VerticalCurvedList#6"/>
    <dgm:cxn modelId="{EC9D7007-D108-4172-965B-55F768548521}" type="presParOf" srcId="{07EE0262-7FBB-460D-BD19-FF8F0BEAD504}" destId="{CD79D642-BEC1-41C7-BC28-ACAA8832D040}" srcOrd="0" destOrd="0" presId="urn:microsoft.com/office/officeart/2008/layout/VerticalCurvedList#6"/>
    <dgm:cxn modelId="{ABB40053-A9BD-4EAE-BC3F-503E036ABACF}" type="presParOf" srcId="{07EE0262-7FBB-460D-BD19-FF8F0BEAD504}" destId="{9D4A94CD-1088-4E7D-8390-98AF70AD6C0B}" srcOrd="1" destOrd="0" presId="urn:microsoft.com/office/officeart/2008/layout/VerticalCurvedList#6"/>
    <dgm:cxn modelId="{2FE7ABA1-48F7-408D-AB0B-F495096680C8}" type="presParOf" srcId="{07EE0262-7FBB-460D-BD19-FF8F0BEAD504}" destId="{623768FC-B275-4108-8461-70D3A86DE044}" srcOrd="2" destOrd="0" presId="urn:microsoft.com/office/officeart/2008/layout/VerticalCurvedList#6"/>
    <dgm:cxn modelId="{9B854C85-F3FB-482C-997B-DE9269156BBA}" type="presParOf" srcId="{07EE0262-7FBB-460D-BD19-FF8F0BEAD504}" destId="{52A26320-539B-481B-937C-4AD95E2825C2}" srcOrd="3" destOrd="0" presId="urn:microsoft.com/office/officeart/2008/layout/VerticalCurvedList#6"/>
    <dgm:cxn modelId="{D6C2E1EA-269A-45E1-B294-74286E4A7B33}" type="presParOf" srcId="{4A099AA4-2ABA-4C3D-86EA-42FCD175DDEF}" destId="{63A2F91C-7008-431F-BDE9-F10C016090FC}" srcOrd="1" destOrd="0" presId="urn:microsoft.com/office/officeart/2008/layout/VerticalCurvedList#6"/>
    <dgm:cxn modelId="{C166A85A-3251-4943-ABA0-91DAB7C409D3}" type="presParOf" srcId="{4A099AA4-2ABA-4C3D-86EA-42FCD175DDEF}" destId="{41615BC6-1D3D-49CA-8A88-35145A912D96}" srcOrd="2" destOrd="0" presId="urn:microsoft.com/office/officeart/2008/layout/VerticalCurvedList#6"/>
    <dgm:cxn modelId="{498E708E-17F8-431C-9624-7D1915595EC8}" type="presParOf" srcId="{41615BC6-1D3D-49CA-8A88-35145A912D96}" destId="{7BC04210-0DD8-4728-B57E-1C9BCAF561D6}" srcOrd="0" destOrd="0" presId="urn:microsoft.com/office/officeart/2008/layout/VerticalCurvedList#6"/>
    <dgm:cxn modelId="{12424D3B-7646-4307-B400-689B73B37457}" type="presParOf" srcId="{4A099AA4-2ABA-4C3D-86EA-42FCD175DDEF}" destId="{8310C8EA-79B3-4119-A43F-A1939950BE2A}" srcOrd="3" destOrd="0" presId="urn:microsoft.com/office/officeart/2008/layout/VerticalCurvedList#6"/>
    <dgm:cxn modelId="{CD7D584D-E15A-412C-B13E-9E3323D62F11}" type="presParOf" srcId="{4A099AA4-2ABA-4C3D-86EA-42FCD175DDEF}" destId="{533819E3-7152-4F97-9212-5718BEA62D0C}" srcOrd="4" destOrd="0" presId="urn:microsoft.com/office/officeart/2008/layout/VerticalCurvedList#6"/>
    <dgm:cxn modelId="{06FC8E18-65F2-4A25-8D70-8536FD2B87AF}" type="presParOf" srcId="{533819E3-7152-4F97-9212-5718BEA62D0C}" destId="{B0359830-26E9-44FA-BAC2-0F6516FA943B}" srcOrd="0" destOrd="0" presId="urn:microsoft.com/office/officeart/2008/layout/VerticalCurvedList#6"/>
    <dgm:cxn modelId="{EB4D461E-77FB-4AD3-ABC6-C7C2DC697879}" type="presParOf" srcId="{4A099AA4-2ABA-4C3D-86EA-42FCD175DDEF}" destId="{8C18A6E4-AC02-4B6E-A39A-05A6D999BFCC}" srcOrd="5" destOrd="0" presId="urn:microsoft.com/office/officeart/2008/layout/VerticalCurvedList#6"/>
    <dgm:cxn modelId="{DE84AA27-44B0-4700-8036-63E5053AC3BF}" type="presParOf" srcId="{4A099AA4-2ABA-4C3D-86EA-42FCD175DDEF}" destId="{85B29479-62DC-44BC-BFF7-13AE22EF67C9}" srcOrd="6" destOrd="0" presId="urn:microsoft.com/office/officeart/2008/layout/VerticalCurvedList#6"/>
    <dgm:cxn modelId="{8B8E3626-BB96-4468-9506-96ADA3F116AC}" type="presParOf" srcId="{85B29479-62DC-44BC-BFF7-13AE22EF67C9}" destId="{867FF593-2089-4FF2-A49C-FCA18089AFB3}" srcOrd="0" destOrd="0" presId="urn:microsoft.com/office/officeart/2008/layout/VerticalCurvedList#6"/>
    <dgm:cxn modelId="{B33A1EB6-B317-48BA-BF04-C13E8E6EEF09}" type="presParOf" srcId="{4A099AA4-2ABA-4C3D-86EA-42FCD175DDEF}" destId="{6CCC1EAD-F1F1-454A-9767-D6E17115AEEB}" srcOrd="7" destOrd="0" presId="urn:microsoft.com/office/officeart/2008/layout/VerticalCurvedList#6"/>
    <dgm:cxn modelId="{C9D02952-8FFB-47DB-AA5B-0D84966863C3}" type="presParOf" srcId="{4A099AA4-2ABA-4C3D-86EA-42FCD175DDEF}" destId="{A40AC1D7-B6DE-4BAA-85EF-1B652982FD0E}" srcOrd="8" destOrd="0" presId="urn:microsoft.com/office/officeart/2008/layout/VerticalCurvedList#6"/>
    <dgm:cxn modelId="{3FBEA2BB-AF76-453C-ABE9-8D72F8DC3936}" type="presParOf" srcId="{A40AC1D7-B6DE-4BAA-85EF-1B652982FD0E}" destId="{D19AA4A6-C396-40A4-B767-EFFDE6ABF6A1}" srcOrd="0" destOrd="0" presId="urn:microsoft.com/office/officeart/2008/layout/VerticalCurvedList#6"/>
    <dgm:cxn modelId="{18D3A2CD-80E3-4F95-838B-6E807F24356B}" type="presParOf" srcId="{4A099AA4-2ABA-4C3D-86EA-42FCD175DDEF}" destId="{F06BC752-D712-490A-9CF0-4A4498DAF1B3}" srcOrd="9" destOrd="0" presId="urn:microsoft.com/office/officeart/2008/layout/VerticalCurvedList#6"/>
    <dgm:cxn modelId="{57CD8338-2ABB-4A3D-AC95-DDA0F006708F}" type="presParOf" srcId="{4A099AA4-2ABA-4C3D-86EA-42FCD175DDEF}" destId="{65F9BDED-5C7B-4C1F-8C51-3BA94054BD5A}" srcOrd="10" destOrd="0" presId="urn:microsoft.com/office/officeart/2008/layout/VerticalCurvedList#6"/>
    <dgm:cxn modelId="{3F95F05E-B9B4-4C8A-B3D3-E8D82B6056B0}" type="presParOf" srcId="{65F9BDED-5C7B-4C1F-8C51-3BA94054BD5A}" destId="{30A4B022-5498-43BE-97A6-70CD469E7A32}" srcOrd="0" destOrd="0" presId="urn:microsoft.com/office/officeart/2008/layout/VerticalCurved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577ECC1-9E6D-45AC-857C-F6DBCE6316F5}" type="doc">
      <dgm:prSet loTypeId="urn:microsoft.com/office/officeart/2008/layout/VerticalCurvedList#7" loCatId="list" qsTypeId="urn:microsoft.com/office/officeart/2005/8/quickstyle/simple1#1" qsCatId="simple" csTypeId="urn:microsoft.com/office/officeart/2005/8/colors/accent1_2#37" csCatId="accent1" phldr="1"/>
      <dgm:spPr/>
      <dgm:t>
        <a:bodyPr/>
        <a:lstStyle/>
        <a:p>
          <a:endParaRPr lang="zh-CN" altLang="en-US"/>
        </a:p>
      </dgm:t>
    </dgm:pt>
    <dgm:pt modelId="{9CE31A9B-573D-41CE-82F6-D8CAED365E8E}">
      <dgm:prSet phldrT="[文本]" custT="1"/>
      <dgm:spPr/>
      <dgm:t>
        <a:bodyPr/>
        <a:lstStyle/>
        <a:p>
          <a:r>
            <a:rPr lang="zh-CN" altLang="en-US" sz="1800" b="1" dirty="0" smtClean="0">
              <a:solidFill>
                <a:srgbClr val="000000"/>
              </a:solidFill>
              <a:latin typeface="方正粗黑宋简体" panose="02000000000000000000" pitchFamily="2" charset="-122"/>
              <a:ea typeface="方正粗黑宋简体" panose="02000000000000000000" pitchFamily="2" charset="-122"/>
            </a:rPr>
            <a:t>上会前</a:t>
          </a:r>
          <a:r>
            <a:rPr lang="en-US" altLang="zh-CN" sz="1800" b="1" dirty="0" smtClean="0">
              <a:solidFill>
                <a:srgbClr val="000000"/>
              </a:solidFill>
              <a:latin typeface="方正粗黑宋简体" panose="02000000000000000000" pitchFamily="2" charset="-122"/>
              <a:ea typeface="方正粗黑宋简体" panose="02000000000000000000" pitchFamily="2" charset="-122"/>
            </a:rPr>
            <a:t>4-7</a:t>
          </a:r>
          <a:r>
            <a:rPr lang="zh-CN" altLang="en-US" sz="1800" b="1" dirty="0" smtClean="0">
              <a:solidFill>
                <a:srgbClr val="000000"/>
              </a:solidFill>
              <a:latin typeface="方正粗黑宋简体" panose="02000000000000000000" pitchFamily="2" charset="-122"/>
              <a:ea typeface="方正粗黑宋简体" panose="02000000000000000000" pitchFamily="2" charset="-122"/>
            </a:rPr>
            <a:t>天查询评阅分数；</a:t>
          </a:r>
          <a:endParaRPr lang="zh-CN" altLang="en-US" sz="1800" b="1" dirty="0">
            <a:latin typeface="方正粗黑宋简体" panose="02000000000000000000" pitchFamily="2" charset="-122"/>
            <a:ea typeface="方正粗黑宋简体" panose="02000000000000000000" pitchFamily="2" charset="-122"/>
          </a:endParaRPr>
        </a:p>
      </dgm:t>
    </dgm:pt>
    <dgm:pt modelId="{54385099-BE97-4853-AE55-FF7965DD677A}" type="parTrans" cxnId="{B0621FEC-C629-4496-8A29-B15E5BEFBC88}">
      <dgm:prSet/>
      <dgm:spPr/>
      <dgm:t>
        <a:bodyPr/>
        <a:lstStyle/>
        <a:p>
          <a:endParaRPr lang="zh-CN" altLang="en-US"/>
        </a:p>
      </dgm:t>
    </dgm:pt>
    <dgm:pt modelId="{96967D9B-72B9-4BB1-81BB-951DD01F83B0}" type="sibTrans" cxnId="{B0621FEC-C629-4496-8A29-B15E5BEFBC88}">
      <dgm:prSet/>
      <dgm:spPr/>
      <dgm:t>
        <a:bodyPr/>
        <a:lstStyle/>
        <a:p>
          <a:endParaRPr lang="zh-CN" altLang="en-US"/>
        </a:p>
      </dgm:t>
    </dgm:pt>
    <dgm:pt modelId="{55FF5B80-CD32-4D1B-BBE3-6940EA871108}">
      <dgm:prSet custT="1"/>
      <dgm:spPr/>
      <dgm:t>
        <a:bodyPr/>
        <a:lstStyle/>
        <a:p>
          <a:r>
            <a:rPr lang="zh-CN" altLang="en-US" sz="1800" b="1" dirty="0" smtClean="0">
              <a:solidFill>
                <a:srgbClr val="000000"/>
              </a:solidFill>
              <a:latin typeface="方正粗黑宋简体" panose="02000000000000000000" pitchFamily="2" charset="-122"/>
              <a:ea typeface="方正粗黑宋简体" panose="02000000000000000000" pitchFamily="2" charset="-122"/>
            </a:rPr>
            <a:t>有一个评阅分数出来，</a:t>
          </a:r>
          <a:r>
            <a:rPr lang="en-US" altLang="zh-CN" sz="1800" b="1" dirty="0" smtClean="0">
              <a:solidFill>
                <a:srgbClr val="000000"/>
              </a:solidFill>
              <a:latin typeface="方正粗黑宋简体" panose="02000000000000000000" pitchFamily="2" charset="-122"/>
              <a:ea typeface="方正粗黑宋简体" panose="02000000000000000000" pitchFamily="2" charset="-122"/>
            </a:rPr>
            <a:t>【</a:t>
          </a:r>
          <a:r>
            <a:rPr lang="zh-CN" altLang="en-US" sz="1800" b="1" dirty="0" smtClean="0">
              <a:solidFill>
                <a:srgbClr val="000000"/>
              </a:solidFill>
              <a:latin typeface="方正粗黑宋简体" panose="02000000000000000000" pitchFamily="2" charset="-122"/>
              <a:ea typeface="方正粗黑宋简体" panose="02000000000000000000" pitchFamily="2" charset="-122"/>
            </a:rPr>
            <a:t>论文查重稿</a:t>
          </a:r>
          <a:r>
            <a:rPr lang="en-US" altLang="zh-CN" sz="1800" b="1" dirty="0" smtClean="0">
              <a:solidFill>
                <a:srgbClr val="000000"/>
              </a:solidFill>
              <a:latin typeface="方正粗黑宋简体" panose="02000000000000000000" pitchFamily="2" charset="-122"/>
              <a:ea typeface="方正粗黑宋简体" panose="02000000000000000000" pitchFamily="2" charset="-122"/>
            </a:rPr>
            <a:t>】</a:t>
          </a:r>
          <a:r>
            <a:rPr lang="zh-CN" altLang="en-US" sz="1800" b="1" dirty="0" smtClean="0">
              <a:solidFill>
                <a:srgbClr val="000000"/>
              </a:solidFill>
              <a:latin typeface="方正粗黑宋简体" panose="02000000000000000000" pitchFamily="2" charset="-122"/>
              <a:ea typeface="方正粗黑宋简体" panose="02000000000000000000" pitchFamily="2" charset="-122"/>
            </a:rPr>
            <a:t>即可更新；</a:t>
          </a:r>
          <a:endParaRPr lang="en-US" altLang="zh-CN" sz="1800" b="1" dirty="0" smtClean="0">
            <a:solidFill>
              <a:srgbClr val="000000"/>
            </a:solidFill>
            <a:latin typeface="方正粗黑宋简体" panose="02000000000000000000" pitchFamily="2" charset="-122"/>
            <a:ea typeface="方正粗黑宋简体" panose="02000000000000000000" pitchFamily="2" charset="-122"/>
          </a:endParaRPr>
        </a:p>
      </dgm:t>
    </dgm:pt>
    <dgm:pt modelId="{F5B1D524-6C1C-4033-A3AF-5E66B5065CEC}" type="parTrans" cxnId="{0F90249B-C7D0-4FB2-B22D-0D8282E30BF4}">
      <dgm:prSet/>
      <dgm:spPr/>
      <dgm:t>
        <a:bodyPr/>
        <a:lstStyle/>
        <a:p>
          <a:endParaRPr lang="zh-CN" altLang="en-US"/>
        </a:p>
      </dgm:t>
    </dgm:pt>
    <dgm:pt modelId="{428D3D64-08EB-4613-A971-71B3861DD138}" type="sibTrans" cxnId="{0F90249B-C7D0-4FB2-B22D-0D8282E30BF4}">
      <dgm:prSet/>
      <dgm:spPr/>
      <dgm:t>
        <a:bodyPr/>
        <a:lstStyle/>
        <a:p>
          <a:endParaRPr lang="zh-CN" altLang="en-US"/>
        </a:p>
      </dgm:t>
    </dgm:pt>
    <dgm:pt modelId="{817B3A24-9A9A-49EA-BA01-B5FACCF72132}">
      <dgm:prSet custT="1"/>
      <dgm:spPr/>
      <dgm:t>
        <a:bodyPr/>
        <a:lstStyle/>
        <a:p>
          <a:r>
            <a:rPr lang="zh-CN" altLang="en-US" sz="1800" b="1" dirty="0" smtClean="0">
              <a:solidFill>
                <a:srgbClr val="000000"/>
              </a:solidFill>
              <a:latin typeface="方正粗黑宋简体" panose="02000000000000000000" pitchFamily="2" charset="-122"/>
              <a:ea typeface="方正粗黑宋简体" panose="02000000000000000000" pitchFamily="2" charset="-122"/>
            </a:rPr>
            <a:t>论文查重通过后到答辩会后，论文一直可进行线下修改。</a:t>
          </a:r>
          <a:endParaRPr lang="en-US" altLang="zh-CN" sz="1800" b="1" dirty="0" smtClean="0">
            <a:solidFill>
              <a:srgbClr val="000000"/>
            </a:solidFill>
            <a:latin typeface="方正粗黑宋简体" panose="02000000000000000000" pitchFamily="2" charset="-122"/>
            <a:ea typeface="方正粗黑宋简体" panose="02000000000000000000" pitchFamily="2" charset="-122"/>
          </a:endParaRPr>
        </a:p>
      </dgm:t>
    </dgm:pt>
    <dgm:pt modelId="{460E8041-E736-4268-9050-29C1864041F4}" type="parTrans" cxnId="{835FD855-723D-45FB-B637-6D4E624B8229}">
      <dgm:prSet/>
      <dgm:spPr/>
      <dgm:t>
        <a:bodyPr/>
        <a:lstStyle/>
        <a:p>
          <a:endParaRPr lang="zh-CN" altLang="en-US"/>
        </a:p>
      </dgm:t>
    </dgm:pt>
    <dgm:pt modelId="{923380D9-931D-4A86-AF7C-C1F473DD021E}" type="sibTrans" cxnId="{835FD855-723D-45FB-B637-6D4E624B8229}">
      <dgm:prSet/>
      <dgm:spPr/>
      <dgm:t>
        <a:bodyPr/>
        <a:lstStyle/>
        <a:p>
          <a:endParaRPr lang="zh-CN" altLang="en-US"/>
        </a:p>
      </dgm:t>
    </dgm:pt>
    <dgm:pt modelId="{A63DE832-BEE2-4538-803C-D47919EB593D}">
      <dgm:prSet custT="1"/>
      <dgm:spPr/>
      <dgm:t>
        <a:bodyPr/>
        <a:lstStyle/>
        <a:p>
          <a:r>
            <a:rPr lang="zh-CN" altLang="en-US" sz="1800" b="1" dirty="0" smtClean="0">
              <a:solidFill>
                <a:srgbClr val="000000"/>
              </a:solidFill>
              <a:latin typeface="方正粗黑宋简体" panose="02000000000000000000" pitchFamily="2" charset="-122"/>
              <a:ea typeface="方正粗黑宋简体" panose="02000000000000000000" pitchFamily="2" charset="-122"/>
            </a:rPr>
            <a:t>对于评阅意见中提到的不足，要进行修改，对于不确定的内容，</a:t>
          </a:r>
          <a:r>
            <a:rPr lang="zh-CN" altLang="en-US" sz="1800" b="1" dirty="0" smtClean="0">
              <a:solidFill>
                <a:srgbClr val="FFFF00"/>
              </a:solidFill>
              <a:latin typeface="方正粗黑宋简体" panose="02000000000000000000" pitchFamily="2" charset="-122"/>
              <a:ea typeface="方正粗黑宋简体" panose="02000000000000000000" pitchFamily="2" charset="-122"/>
            </a:rPr>
            <a:t>必须与导师沟通确认后再做修改</a:t>
          </a:r>
          <a:r>
            <a:rPr lang="zh-CN" altLang="en-US" sz="1800" b="1" dirty="0" smtClean="0">
              <a:solidFill>
                <a:srgbClr val="000000"/>
              </a:solidFill>
              <a:latin typeface="方正粗黑宋简体" panose="02000000000000000000" pitchFamily="2" charset="-122"/>
              <a:ea typeface="方正粗黑宋简体" panose="02000000000000000000" pitchFamily="2" charset="-122"/>
            </a:rPr>
            <a:t>；</a:t>
          </a:r>
          <a:endParaRPr lang="en-US" altLang="zh-CN" sz="1800" b="1" dirty="0" smtClean="0">
            <a:solidFill>
              <a:srgbClr val="000000"/>
            </a:solidFill>
            <a:latin typeface="方正粗黑宋简体" panose="02000000000000000000" pitchFamily="2" charset="-122"/>
            <a:ea typeface="方正粗黑宋简体" panose="02000000000000000000" pitchFamily="2" charset="-122"/>
          </a:endParaRPr>
        </a:p>
      </dgm:t>
    </dgm:pt>
    <dgm:pt modelId="{730601AE-64B4-436B-B016-8834DB5F3F03}" type="parTrans" cxnId="{4758AB2B-6CB4-4F80-AD13-5785C2852919}">
      <dgm:prSet/>
      <dgm:spPr/>
      <dgm:t>
        <a:bodyPr/>
        <a:lstStyle/>
        <a:p>
          <a:endParaRPr lang="zh-CN" altLang="en-US"/>
        </a:p>
      </dgm:t>
    </dgm:pt>
    <dgm:pt modelId="{425B0E49-026B-4406-A02D-964FF1B6EBFC}" type="sibTrans" cxnId="{4758AB2B-6CB4-4F80-AD13-5785C2852919}">
      <dgm:prSet/>
      <dgm:spPr/>
      <dgm:t>
        <a:bodyPr/>
        <a:lstStyle/>
        <a:p>
          <a:endParaRPr lang="zh-CN" altLang="en-US"/>
        </a:p>
      </dgm:t>
    </dgm:pt>
    <dgm:pt modelId="{DA015A8D-D16B-4D0B-A8B7-98255DCBD3AE}">
      <dgm:prSet custT="1"/>
      <dgm:spPr/>
      <dgm:t>
        <a:bodyPr/>
        <a:lstStyle/>
        <a:p>
          <a:r>
            <a:rPr lang="zh-CN" altLang="en-US" sz="1800" b="1" dirty="0" smtClean="0">
              <a:solidFill>
                <a:srgbClr val="000000"/>
              </a:solidFill>
              <a:latin typeface="方正粗黑宋简体" panose="02000000000000000000" pitchFamily="2" charset="-122"/>
              <a:ea typeface="方正粗黑宋简体" panose="02000000000000000000" pitchFamily="2" charset="-122"/>
            </a:rPr>
            <a:t>上会前三天论文截止更新，答辩专家开始审阅论文</a:t>
          </a:r>
          <a:endParaRPr lang="en-US" altLang="zh-CN" sz="1800" b="1" dirty="0" smtClean="0">
            <a:solidFill>
              <a:srgbClr val="000000"/>
            </a:solidFill>
            <a:latin typeface="方正粗黑宋简体" panose="02000000000000000000" pitchFamily="2" charset="-122"/>
            <a:ea typeface="方正粗黑宋简体" panose="02000000000000000000" pitchFamily="2" charset="-122"/>
          </a:endParaRPr>
        </a:p>
      </dgm:t>
    </dgm:pt>
    <dgm:pt modelId="{C1937EC2-575C-47F4-BFF1-CCCF5571E9B0}" type="parTrans" cxnId="{E8AF8F80-8D7C-4CF2-8AD5-48155D84AE1F}">
      <dgm:prSet/>
      <dgm:spPr/>
      <dgm:t>
        <a:bodyPr/>
        <a:lstStyle/>
        <a:p>
          <a:endParaRPr lang="zh-CN" altLang="en-US"/>
        </a:p>
      </dgm:t>
    </dgm:pt>
    <dgm:pt modelId="{8C9A1F7A-741F-49F2-9233-24438C176E3E}" type="sibTrans" cxnId="{E8AF8F80-8D7C-4CF2-8AD5-48155D84AE1F}">
      <dgm:prSet/>
      <dgm:spPr/>
      <dgm:t>
        <a:bodyPr/>
        <a:lstStyle/>
        <a:p>
          <a:endParaRPr lang="zh-CN" altLang="en-US"/>
        </a:p>
      </dgm:t>
    </dgm:pt>
    <dgm:pt modelId="{75749B44-5252-4EF7-9159-D26C33961F32}" type="pres">
      <dgm:prSet presAssocID="{6577ECC1-9E6D-45AC-857C-F6DBCE6316F5}" presName="Name0" presStyleCnt="0">
        <dgm:presLayoutVars>
          <dgm:chMax val="7"/>
          <dgm:chPref val="7"/>
          <dgm:dir/>
        </dgm:presLayoutVars>
      </dgm:prSet>
      <dgm:spPr/>
      <dgm:t>
        <a:bodyPr/>
        <a:lstStyle/>
        <a:p>
          <a:endParaRPr lang="zh-CN" altLang="en-US"/>
        </a:p>
      </dgm:t>
    </dgm:pt>
    <dgm:pt modelId="{528EA3F7-1431-43FE-B98E-C017E7D7E019}" type="pres">
      <dgm:prSet presAssocID="{6577ECC1-9E6D-45AC-857C-F6DBCE6316F5}" presName="Name1" presStyleCnt="0"/>
      <dgm:spPr/>
    </dgm:pt>
    <dgm:pt modelId="{5E8C287D-55F0-4F45-A938-C1DE6A732C4E}" type="pres">
      <dgm:prSet presAssocID="{6577ECC1-9E6D-45AC-857C-F6DBCE6316F5}" presName="cycle" presStyleCnt="0"/>
      <dgm:spPr/>
    </dgm:pt>
    <dgm:pt modelId="{C7766AF7-97CC-4BC4-80F3-CE2B9CC8BFC1}" type="pres">
      <dgm:prSet presAssocID="{6577ECC1-9E6D-45AC-857C-F6DBCE6316F5}" presName="srcNode" presStyleLbl="node1" presStyleIdx="0" presStyleCnt="5"/>
      <dgm:spPr/>
    </dgm:pt>
    <dgm:pt modelId="{39435304-550E-461E-B161-3AE2ACECA8FD}" type="pres">
      <dgm:prSet presAssocID="{6577ECC1-9E6D-45AC-857C-F6DBCE6316F5}" presName="conn" presStyleLbl="parChTrans1D2" presStyleIdx="0" presStyleCnt="1"/>
      <dgm:spPr/>
      <dgm:t>
        <a:bodyPr/>
        <a:lstStyle/>
        <a:p>
          <a:endParaRPr lang="zh-CN" altLang="en-US"/>
        </a:p>
      </dgm:t>
    </dgm:pt>
    <dgm:pt modelId="{4B518AEA-894F-484C-88E3-0973383B6795}" type="pres">
      <dgm:prSet presAssocID="{6577ECC1-9E6D-45AC-857C-F6DBCE6316F5}" presName="extraNode" presStyleLbl="node1" presStyleIdx="0" presStyleCnt="5"/>
      <dgm:spPr/>
    </dgm:pt>
    <dgm:pt modelId="{3591D0AF-7BD1-44AE-817D-9F87F1219478}" type="pres">
      <dgm:prSet presAssocID="{6577ECC1-9E6D-45AC-857C-F6DBCE6316F5}" presName="dstNode" presStyleLbl="node1" presStyleIdx="0" presStyleCnt="5"/>
      <dgm:spPr/>
    </dgm:pt>
    <dgm:pt modelId="{5474E554-6891-4F7D-8758-44C4DB101155}" type="pres">
      <dgm:prSet presAssocID="{9CE31A9B-573D-41CE-82F6-D8CAED365E8E}" presName="text_1" presStyleLbl="node1" presStyleIdx="0" presStyleCnt="5">
        <dgm:presLayoutVars>
          <dgm:bulletEnabled val="1"/>
        </dgm:presLayoutVars>
      </dgm:prSet>
      <dgm:spPr/>
      <dgm:t>
        <a:bodyPr/>
        <a:lstStyle/>
        <a:p>
          <a:endParaRPr lang="zh-CN" altLang="en-US"/>
        </a:p>
      </dgm:t>
    </dgm:pt>
    <dgm:pt modelId="{4721E386-DE8D-4CDF-96C9-777F10177A9F}" type="pres">
      <dgm:prSet presAssocID="{9CE31A9B-573D-41CE-82F6-D8CAED365E8E}" presName="accent_1" presStyleCnt="0"/>
      <dgm:spPr/>
    </dgm:pt>
    <dgm:pt modelId="{0FB6B644-7BE1-44A0-9E8E-241674FDC42B}" type="pres">
      <dgm:prSet presAssocID="{9CE31A9B-573D-41CE-82F6-D8CAED365E8E}" presName="accentRepeatNode" presStyleLbl="solidFgAcc1" presStyleIdx="0" presStyleCnt="5"/>
      <dgm:spPr/>
    </dgm:pt>
    <dgm:pt modelId="{BDAB92DC-47D2-4A15-9CF7-F54C7A362313}" type="pres">
      <dgm:prSet presAssocID="{55FF5B80-CD32-4D1B-BBE3-6940EA871108}" presName="text_2" presStyleLbl="node1" presStyleIdx="1" presStyleCnt="5">
        <dgm:presLayoutVars>
          <dgm:bulletEnabled val="1"/>
        </dgm:presLayoutVars>
      </dgm:prSet>
      <dgm:spPr/>
      <dgm:t>
        <a:bodyPr/>
        <a:lstStyle/>
        <a:p>
          <a:endParaRPr lang="zh-CN" altLang="en-US"/>
        </a:p>
      </dgm:t>
    </dgm:pt>
    <dgm:pt modelId="{0C2D8C11-95FB-4C41-A371-AE9B91916821}" type="pres">
      <dgm:prSet presAssocID="{55FF5B80-CD32-4D1B-BBE3-6940EA871108}" presName="accent_2" presStyleCnt="0"/>
      <dgm:spPr/>
    </dgm:pt>
    <dgm:pt modelId="{62EB3B52-EE96-40BB-8EAD-64D12FFE9B1A}" type="pres">
      <dgm:prSet presAssocID="{55FF5B80-CD32-4D1B-BBE3-6940EA871108}" presName="accentRepeatNode" presStyleLbl="solidFgAcc1" presStyleIdx="1" presStyleCnt="5"/>
      <dgm:spPr/>
    </dgm:pt>
    <dgm:pt modelId="{048FD542-41F5-4178-A066-24D7A388F077}" type="pres">
      <dgm:prSet presAssocID="{817B3A24-9A9A-49EA-BA01-B5FACCF72132}" presName="text_3" presStyleLbl="node1" presStyleIdx="2" presStyleCnt="5">
        <dgm:presLayoutVars>
          <dgm:bulletEnabled val="1"/>
        </dgm:presLayoutVars>
      </dgm:prSet>
      <dgm:spPr/>
      <dgm:t>
        <a:bodyPr/>
        <a:lstStyle/>
        <a:p>
          <a:endParaRPr lang="zh-CN" altLang="en-US"/>
        </a:p>
      </dgm:t>
    </dgm:pt>
    <dgm:pt modelId="{BA169D6B-AC19-4746-83BE-F681F158FFAF}" type="pres">
      <dgm:prSet presAssocID="{817B3A24-9A9A-49EA-BA01-B5FACCF72132}" presName="accent_3" presStyleCnt="0"/>
      <dgm:spPr/>
    </dgm:pt>
    <dgm:pt modelId="{81E416F0-A171-4078-8C4B-0087935A0749}" type="pres">
      <dgm:prSet presAssocID="{817B3A24-9A9A-49EA-BA01-B5FACCF72132}" presName="accentRepeatNode" presStyleLbl="solidFgAcc1" presStyleIdx="2" presStyleCnt="5"/>
      <dgm:spPr/>
    </dgm:pt>
    <dgm:pt modelId="{B0D7A423-F0A3-489A-A090-F0ED031F75A9}" type="pres">
      <dgm:prSet presAssocID="{A63DE832-BEE2-4538-803C-D47919EB593D}" presName="text_4" presStyleLbl="node1" presStyleIdx="3" presStyleCnt="5">
        <dgm:presLayoutVars>
          <dgm:bulletEnabled val="1"/>
        </dgm:presLayoutVars>
      </dgm:prSet>
      <dgm:spPr/>
      <dgm:t>
        <a:bodyPr/>
        <a:lstStyle/>
        <a:p>
          <a:endParaRPr lang="zh-CN" altLang="en-US"/>
        </a:p>
      </dgm:t>
    </dgm:pt>
    <dgm:pt modelId="{FB5A7089-29AC-4CE6-8F01-6CBE2CC9CFA0}" type="pres">
      <dgm:prSet presAssocID="{A63DE832-BEE2-4538-803C-D47919EB593D}" presName="accent_4" presStyleCnt="0"/>
      <dgm:spPr/>
    </dgm:pt>
    <dgm:pt modelId="{B4632567-D3CE-42A2-A8E8-43A505185895}" type="pres">
      <dgm:prSet presAssocID="{A63DE832-BEE2-4538-803C-D47919EB593D}" presName="accentRepeatNode" presStyleLbl="solidFgAcc1" presStyleIdx="3" presStyleCnt="5"/>
      <dgm:spPr/>
    </dgm:pt>
    <dgm:pt modelId="{CB513B03-DF15-4261-8DBB-77386564AB6E}" type="pres">
      <dgm:prSet presAssocID="{DA015A8D-D16B-4D0B-A8B7-98255DCBD3AE}" presName="text_5" presStyleLbl="node1" presStyleIdx="4" presStyleCnt="5">
        <dgm:presLayoutVars>
          <dgm:bulletEnabled val="1"/>
        </dgm:presLayoutVars>
      </dgm:prSet>
      <dgm:spPr/>
      <dgm:t>
        <a:bodyPr/>
        <a:lstStyle/>
        <a:p>
          <a:endParaRPr lang="zh-CN" altLang="en-US"/>
        </a:p>
      </dgm:t>
    </dgm:pt>
    <dgm:pt modelId="{E82C16C7-6F56-41FC-BC89-879801536AB2}" type="pres">
      <dgm:prSet presAssocID="{DA015A8D-D16B-4D0B-A8B7-98255DCBD3AE}" presName="accent_5" presStyleCnt="0"/>
      <dgm:spPr/>
    </dgm:pt>
    <dgm:pt modelId="{3AC5C213-575E-4DB1-AFB5-97C421EF6147}" type="pres">
      <dgm:prSet presAssocID="{DA015A8D-D16B-4D0B-A8B7-98255DCBD3AE}" presName="accentRepeatNode" presStyleLbl="solidFgAcc1" presStyleIdx="4" presStyleCnt="5"/>
      <dgm:spPr/>
    </dgm:pt>
  </dgm:ptLst>
  <dgm:cxnLst>
    <dgm:cxn modelId="{2C9044D6-216C-48D7-ACB1-6DE956119784}" type="presOf" srcId="{A63DE832-BEE2-4538-803C-D47919EB593D}" destId="{B0D7A423-F0A3-489A-A090-F0ED031F75A9}" srcOrd="0" destOrd="0" presId="urn:microsoft.com/office/officeart/2008/layout/VerticalCurvedList#7"/>
    <dgm:cxn modelId="{4758AB2B-6CB4-4F80-AD13-5785C2852919}" srcId="{6577ECC1-9E6D-45AC-857C-F6DBCE6316F5}" destId="{A63DE832-BEE2-4538-803C-D47919EB593D}" srcOrd="3" destOrd="0" parTransId="{730601AE-64B4-436B-B016-8834DB5F3F03}" sibTransId="{425B0E49-026B-4406-A02D-964FF1B6EBFC}"/>
    <dgm:cxn modelId="{0041B9CC-B172-4370-880A-E600264A6066}" type="presOf" srcId="{6577ECC1-9E6D-45AC-857C-F6DBCE6316F5}" destId="{75749B44-5252-4EF7-9159-D26C33961F32}" srcOrd="0" destOrd="0" presId="urn:microsoft.com/office/officeart/2008/layout/VerticalCurvedList#7"/>
    <dgm:cxn modelId="{8BBD3DE5-68D1-4DD0-B61C-E0257FF5BE64}" type="presOf" srcId="{817B3A24-9A9A-49EA-BA01-B5FACCF72132}" destId="{048FD542-41F5-4178-A066-24D7A388F077}" srcOrd="0" destOrd="0" presId="urn:microsoft.com/office/officeart/2008/layout/VerticalCurvedList#7"/>
    <dgm:cxn modelId="{BA76271E-CA11-4BDC-9AEA-66E504CA59DA}" type="presOf" srcId="{9CE31A9B-573D-41CE-82F6-D8CAED365E8E}" destId="{5474E554-6891-4F7D-8758-44C4DB101155}" srcOrd="0" destOrd="0" presId="urn:microsoft.com/office/officeart/2008/layout/VerticalCurvedList#7"/>
    <dgm:cxn modelId="{C508DE17-3D31-4153-B5E5-A758BB5D0E16}" type="presOf" srcId="{96967D9B-72B9-4BB1-81BB-951DD01F83B0}" destId="{39435304-550E-461E-B161-3AE2ACECA8FD}" srcOrd="0" destOrd="0" presId="urn:microsoft.com/office/officeart/2008/layout/VerticalCurvedList#7"/>
    <dgm:cxn modelId="{835FD855-723D-45FB-B637-6D4E624B8229}" srcId="{6577ECC1-9E6D-45AC-857C-F6DBCE6316F5}" destId="{817B3A24-9A9A-49EA-BA01-B5FACCF72132}" srcOrd="2" destOrd="0" parTransId="{460E8041-E736-4268-9050-29C1864041F4}" sibTransId="{923380D9-931D-4A86-AF7C-C1F473DD021E}"/>
    <dgm:cxn modelId="{B0621FEC-C629-4496-8A29-B15E5BEFBC88}" srcId="{6577ECC1-9E6D-45AC-857C-F6DBCE6316F5}" destId="{9CE31A9B-573D-41CE-82F6-D8CAED365E8E}" srcOrd="0" destOrd="0" parTransId="{54385099-BE97-4853-AE55-FF7965DD677A}" sibTransId="{96967D9B-72B9-4BB1-81BB-951DD01F83B0}"/>
    <dgm:cxn modelId="{E8AF8F80-8D7C-4CF2-8AD5-48155D84AE1F}" srcId="{6577ECC1-9E6D-45AC-857C-F6DBCE6316F5}" destId="{DA015A8D-D16B-4D0B-A8B7-98255DCBD3AE}" srcOrd="4" destOrd="0" parTransId="{C1937EC2-575C-47F4-BFF1-CCCF5571E9B0}" sibTransId="{8C9A1F7A-741F-49F2-9233-24438C176E3E}"/>
    <dgm:cxn modelId="{E6A1160D-B7F3-46FA-8EFC-F4C80840641E}" type="presOf" srcId="{DA015A8D-D16B-4D0B-A8B7-98255DCBD3AE}" destId="{CB513B03-DF15-4261-8DBB-77386564AB6E}" srcOrd="0" destOrd="0" presId="urn:microsoft.com/office/officeart/2008/layout/VerticalCurvedList#7"/>
    <dgm:cxn modelId="{0F90249B-C7D0-4FB2-B22D-0D8282E30BF4}" srcId="{6577ECC1-9E6D-45AC-857C-F6DBCE6316F5}" destId="{55FF5B80-CD32-4D1B-BBE3-6940EA871108}" srcOrd="1" destOrd="0" parTransId="{F5B1D524-6C1C-4033-A3AF-5E66B5065CEC}" sibTransId="{428D3D64-08EB-4613-A971-71B3861DD138}"/>
    <dgm:cxn modelId="{77F13A0F-E502-42CA-A718-12BF7D55A3B1}" type="presOf" srcId="{55FF5B80-CD32-4D1B-BBE3-6940EA871108}" destId="{BDAB92DC-47D2-4A15-9CF7-F54C7A362313}" srcOrd="0" destOrd="0" presId="urn:microsoft.com/office/officeart/2008/layout/VerticalCurvedList#7"/>
    <dgm:cxn modelId="{522EA3C8-DBB2-4521-893C-F2D8779F2D06}" type="presParOf" srcId="{75749B44-5252-4EF7-9159-D26C33961F32}" destId="{528EA3F7-1431-43FE-B98E-C017E7D7E019}" srcOrd="0" destOrd="0" presId="urn:microsoft.com/office/officeart/2008/layout/VerticalCurvedList#7"/>
    <dgm:cxn modelId="{18071A47-A6CB-4EC0-B7F6-DC4B436965DE}" type="presParOf" srcId="{528EA3F7-1431-43FE-B98E-C017E7D7E019}" destId="{5E8C287D-55F0-4F45-A938-C1DE6A732C4E}" srcOrd="0" destOrd="0" presId="urn:microsoft.com/office/officeart/2008/layout/VerticalCurvedList#7"/>
    <dgm:cxn modelId="{2B8D5BEC-9932-4AE3-8C77-907C03D51C21}" type="presParOf" srcId="{5E8C287D-55F0-4F45-A938-C1DE6A732C4E}" destId="{C7766AF7-97CC-4BC4-80F3-CE2B9CC8BFC1}" srcOrd="0" destOrd="0" presId="urn:microsoft.com/office/officeart/2008/layout/VerticalCurvedList#7"/>
    <dgm:cxn modelId="{AAE170FD-0868-4D6E-B182-B74C1FA3E069}" type="presParOf" srcId="{5E8C287D-55F0-4F45-A938-C1DE6A732C4E}" destId="{39435304-550E-461E-B161-3AE2ACECA8FD}" srcOrd="1" destOrd="0" presId="urn:microsoft.com/office/officeart/2008/layout/VerticalCurvedList#7"/>
    <dgm:cxn modelId="{F988A64C-1357-434F-91A7-F6CB270BC876}" type="presParOf" srcId="{5E8C287D-55F0-4F45-A938-C1DE6A732C4E}" destId="{4B518AEA-894F-484C-88E3-0973383B6795}" srcOrd="2" destOrd="0" presId="urn:microsoft.com/office/officeart/2008/layout/VerticalCurvedList#7"/>
    <dgm:cxn modelId="{30202D26-CEE9-42BC-B755-459CE0A44515}" type="presParOf" srcId="{5E8C287D-55F0-4F45-A938-C1DE6A732C4E}" destId="{3591D0AF-7BD1-44AE-817D-9F87F1219478}" srcOrd="3" destOrd="0" presId="urn:microsoft.com/office/officeart/2008/layout/VerticalCurvedList#7"/>
    <dgm:cxn modelId="{0B41681D-2994-4753-97DE-AD4E81651ADF}" type="presParOf" srcId="{528EA3F7-1431-43FE-B98E-C017E7D7E019}" destId="{5474E554-6891-4F7D-8758-44C4DB101155}" srcOrd="1" destOrd="0" presId="urn:microsoft.com/office/officeart/2008/layout/VerticalCurvedList#7"/>
    <dgm:cxn modelId="{513D64F3-A3C6-4758-9A55-98024B62035C}" type="presParOf" srcId="{528EA3F7-1431-43FE-B98E-C017E7D7E019}" destId="{4721E386-DE8D-4CDF-96C9-777F10177A9F}" srcOrd="2" destOrd="0" presId="urn:microsoft.com/office/officeart/2008/layout/VerticalCurvedList#7"/>
    <dgm:cxn modelId="{9A530C8D-7D63-452F-8E88-3183C90D7BC9}" type="presParOf" srcId="{4721E386-DE8D-4CDF-96C9-777F10177A9F}" destId="{0FB6B644-7BE1-44A0-9E8E-241674FDC42B}" srcOrd="0" destOrd="0" presId="urn:microsoft.com/office/officeart/2008/layout/VerticalCurvedList#7"/>
    <dgm:cxn modelId="{B948F34F-1736-4BAA-BE5A-BAD816C514E2}" type="presParOf" srcId="{528EA3F7-1431-43FE-B98E-C017E7D7E019}" destId="{BDAB92DC-47D2-4A15-9CF7-F54C7A362313}" srcOrd="3" destOrd="0" presId="urn:microsoft.com/office/officeart/2008/layout/VerticalCurvedList#7"/>
    <dgm:cxn modelId="{A8B66841-F968-4677-BB6F-BDC42D050EB8}" type="presParOf" srcId="{528EA3F7-1431-43FE-B98E-C017E7D7E019}" destId="{0C2D8C11-95FB-4C41-A371-AE9B91916821}" srcOrd="4" destOrd="0" presId="urn:microsoft.com/office/officeart/2008/layout/VerticalCurvedList#7"/>
    <dgm:cxn modelId="{BE67B052-C716-4C76-873E-91F2E24D94B5}" type="presParOf" srcId="{0C2D8C11-95FB-4C41-A371-AE9B91916821}" destId="{62EB3B52-EE96-40BB-8EAD-64D12FFE9B1A}" srcOrd="0" destOrd="0" presId="urn:microsoft.com/office/officeart/2008/layout/VerticalCurvedList#7"/>
    <dgm:cxn modelId="{C6873D00-DD26-46FB-9CC0-DAA0231D6FBB}" type="presParOf" srcId="{528EA3F7-1431-43FE-B98E-C017E7D7E019}" destId="{048FD542-41F5-4178-A066-24D7A388F077}" srcOrd="5" destOrd="0" presId="urn:microsoft.com/office/officeart/2008/layout/VerticalCurvedList#7"/>
    <dgm:cxn modelId="{4FFECB5F-0151-422F-8D62-CB3FF665DFB0}" type="presParOf" srcId="{528EA3F7-1431-43FE-B98E-C017E7D7E019}" destId="{BA169D6B-AC19-4746-83BE-F681F158FFAF}" srcOrd="6" destOrd="0" presId="urn:microsoft.com/office/officeart/2008/layout/VerticalCurvedList#7"/>
    <dgm:cxn modelId="{4A80FA02-2F20-4B41-A64D-EB36B07B21F1}" type="presParOf" srcId="{BA169D6B-AC19-4746-83BE-F681F158FFAF}" destId="{81E416F0-A171-4078-8C4B-0087935A0749}" srcOrd="0" destOrd="0" presId="urn:microsoft.com/office/officeart/2008/layout/VerticalCurvedList#7"/>
    <dgm:cxn modelId="{754F38B3-724A-4E93-938E-F1CD9A33764F}" type="presParOf" srcId="{528EA3F7-1431-43FE-B98E-C017E7D7E019}" destId="{B0D7A423-F0A3-489A-A090-F0ED031F75A9}" srcOrd="7" destOrd="0" presId="urn:microsoft.com/office/officeart/2008/layout/VerticalCurvedList#7"/>
    <dgm:cxn modelId="{7394956F-9E89-407F-9FF5-7AC37E37FC10}" type="presParOf" srcId="{528EA3F7-1431-43FE-B98E-C017E7D7E019}" destId="{FB5A7089-29AC-4CE6-8F01-6CBE2CC9CFA0}" srcOrd="8" destOrd="0" presId="urn:microsoft.com/office/officeart/2008/layout/VerticalCurvedList#7"/>
    <dgm:cxn modelId="{D9113DDB-F4BF-4FA3-A4BE-9B44DD7F4926}" type="presParOf" srcId="{FB5A7089-29AC-4CE6-8F01-6CBE2CC9CFA0}" destId="{B4632567-D3CE-42A2-A8E8-43A505185895}" srcOrd="0" destOrd="0" presId="urn:microsoft.com/office/officeart/2008/layout/VerticalCurvedList#7"/>
    <dgm:cxn modelId="{5663154B-BB4F-4490-954F-3A906E1222D3}" type="presParOf" srcId="{528EA3F7-1431-43FE-B98E-C017E7D7E019}" destId="{CB513B03-DF15-4261-8DBB-77386564AB6E}" srcOrd="9" destOrd="0" presId="urn:microsoft.com/office/officeart/2008/layout/VerticalCurvedList#7"/>
    <dgm:cxn modelId="{384F12AB-679F-4BAE-85E7-8C1DF507D67B}" type="presParOf" srcId="{528EA3F7-1431-43FE-B98E-C017E7D7E019}" destId="{E82C16C7-6F56-41FC-BC89-879801536AB2}" srcOrd="10" destOrd="0" presId="urn:microsoft.com/office/officeart/2008/layout/VerticalCurvedList#7"/>
    <dgm:cxn modelId="{F4FF9452-03FD-494A-8373-7DEAEDA139E3}" type="presParOf" srcId="{E82C16C7-6F56-41FC-BC89-879801536AB2}" destId="{3AC5C213-575E-4DB1-AFB5-97C421EF6147}" srcOrd="0" destOrd="0" presId="urn:microsoft.com/office/officeart/2008/layout/VerticalCurved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F5D85DD-775B-4BB5-8299-73AF384EB05C}" type="doc">
      <dgm:prSet loTypeId="urn:microsoft.com/office/officeart/2005/8/layout/vList2#6" loCatId="list" qsTypeId="urn:microsoft.com/office/officeart/2005/8/quickstyle/3d1#30" qsCatId="3D" csTypeId="urn:microsoft.com/office/officeart/2005/8/colors/accent1_2#38" csCatId="accent1" phldr="1"/>
      <dgm:spPr/>
      <dgm:t>
        <a:bodyPr/>
        <a:lstStyle/>
        <a:p>
          <a:endParaRPr lang="zh-CN" altLang="en-US"/>
        </a:p>
      </dgm:t>
    </dgm:pt>
    <dgm:pt modelId="{A8454F68-F3E4-45FB-A716-D3B2CC63F1AD}">
      <dgm:prSet phldrT="[文本]"/>
      <dgm:spPr/>
      <dgm:t>
        <a:bodyPr/>
        <a:lstStyle/>
        <a:p>
          <a:r>
            <a:rPr lang="zh-CN" altLang="en-US" b="1" dirty="0" smtClean="0">
              <a:latin typeface="华文新魏" panose="02010800040101010101" pitchFamily="2" charset="-122"/>
              <a:ea typeface="华文新魏" panose="02010800040101010101" pitchFamily="2" charset="-122"/>
            </a:rPr>
            <a:t>研究生院学位报盘系统 </a:t>
          </a:r>
          <a:endParaRPr lang="zh-CN" altLang="en-US" dirty="0"/>
        </a:p>
      </dgm:t>
    </dgm:pt>
    <dgm:pt modelId="{FF86F604-2CA5-4DF8-A878-10603C074A1B}" type="parTrans" cxnId="{FD639105-B102-4520-86AD-F593B81220A4}">
      <dgm:prSet/>
      <dgm:spPr/>
      <dgm:t>
        <a:bodyPr/>
        <a:lstStyle/>
        <a:p>
          <a:endParaRPr lang="zh-CN" altLang="en-US"/>
        </a:p>
      </dgm:t>
    </dgm:pt>
    <dgm:pt modelId="{80042094-0E28-4C53-BF9D-847607780BF0}" type="sibTrans" cxnId="{FD639105-B102-4520-86AD-F593B81220A4}">
      <dgm:prSet/>
      <dgm:spPr/>
      <dgm:t>
        <a:bodyPr/>
        <a:lstStyle/>
        <a:p>
          <a:endParaRPr lang="zh-CN" altLang="en-US"/>
        </a:p>
      </dgm:t>
    </dgm:pt>
    <dgm:pt modelId="{D20B5893-85C5-4BBE-A84C-00259C1479C5}">
      <dgm:prSet phldrT="[文本]"/>
      <dgm:spPr/>
      <dgm:t>
        <a:bodyPr/>
        <a:lstStyle/>
        <a:p>
          <a:r>
            <a:rPr lang="zh-CN" altLang="en-US" b="1" dirty="0" smtClean="0">
              <a:latin typeface="华文新魏" panose="02010800040101010101" pitchFamily="2" charset="-122"/>
              <a:ea typeface="华文新魏" panose="02010800040101010101" pitchFamily="2" charset="-122"/>
            </a:rPr>
            <a:t>查重通过后填报</a:t>
          </a:r>
          <a:endParaRPr lang="zh-CN" altLang="en-US" dirty="0"/>
        </a:p>
      </dgm:t>
    </dgm:pt>
    <dgm:pt modelId="{911BDF4A-4B38-44BF-AAE8-4AC4A3195690}" type="parTrans" cxnId="{1406648F-EC5A-42D0-8F7D-17603BAD75CF}">
      <dgm:prSet/>
      <dgm:spPr/>
      <dgm:t>
        <a:bodyPr/>
        <a:lstStyle/>
        <a:p>
          <a:endParaRPr lang="zh-CN" altLang="en-US"/>
        </a:p>
      </dgm:t>
    </dgm:pt>
    <dgm:pt modelId="{955AD57A-EB3B-4EA8-B909-74D00B90CA5F}" type="sibTrans" cxnId="{1406648F-EC5A-42D0-8F7D-17603BAD75CF}">
      <dgm:prSet/>
      <dgm:spPr/>
      <dgm:t>
        <a:bodyPr/>
        <a:lstStyle/>
        <a:p>
          <a:endParaRPr lang="zh-CN" altLang="en-US"/>
        </a:p>
      </dgm:t>
    </dgm:pt>
    <dgm:pt modelId="{EA3909BF-97EF-4500-A1A9-76C190F6A2BE}">
      <dgm:prSet phldrT="[文本]"/>
      <dgm:spPr/>
      <dgm:t>
        <a:bodyPr/>
        <a:lstStyle/>
        <a:p>
          <a:r>
            <a:rPr lang="zh-CN" altLang="en-US" b="1" dirty="0" smtClean="0">
              <a:latin typeface="华文新魏" panose="02010800040101010101" pitchFamily="2" charset="-122"/>
              <a:ea typeface="华文新魏" panose="02010800040101010101" pitchFamily="2" charset="-122"/>
            </a:rPr>
            <a:t>中国学位与研究生教育信息网</a:t>
          </a:r>
          <a:endParaRPr lang="zh-CN" altLang="en-US" b="1" dirty="0">
            <a:latin typeface="华文新魏" panose="02010800040101010101" pitchFamily="2" charset="-122"/>
            <a:ea typeface="华文新魏" panose="02010800040101010101" pitchFamily="2" charset="-122"/>
          </a:endParaRPr>
        </a:p>
      </dgm:t>
    </dgm:pt>
    <dgm:pt modelId="{DD40BDE5-6103-41E3-82C2-CB2CE3EEC8F8}" type="parTrans" cxnId="{3F3E2ED0-14B5-429E-BF4F-F487DF215115}">
      <dgm:prSet/>
      <dgm:spPr/>
      <dgm:t>
        <a:bodyPr/>
        <a:lstStyle/>
        <a:p>
          <a:endParaRPr lang="zh-CN" altLang="en-US"/>
        </a:p>
      </dgm:t>
    </dgm:pt>
    <dgm:pt modelId="{3FFBA813-192D-4402-ADC4-778C20DEF03F}" type="sibTrans" cxnId="{3F3E2ED0-14B5-429E-BF4F-F487DF215115}">
      <dgm:prSet/>
      <dgm:spPr/>
      <dgm:t>
        <a:bodyPr/>
        <a:lstStyle/>
        <a:p>
          <a:endParaRPr lang="zh-CN" altLang="en-US"/>
        </a:p>
      </dgm:t>
    </dgm:pt>
    <dgm:pt modelId="{82B6D15A-C18A-46E2-B9B3-3129686FF0F6}">
      <dgm:prSet phldrT="[文本]"/>
      <dgm:spPr/>
      <dgm:t>
        <a:bodyPr/>
        <a:lstStyle/>
        <a:p>
          <a:r>
            <a:rPr lang="zh-CN" altLang="en-US" dirty="0" smtClean="0">
              <a:latin typeface="华文新魏" panose="02010800040101010101" pitchFamily="2" charset="-122"/>
              <a:ea typeface="华文新魏" panose="02010800040101010101" pitchFamily="2" charset="-122"/>
            </a:rPr>
            <a:t>答辩通过后填报</a:t>
          </a:r>
          <a:endParaRPr lang="zh-CN" altLang="en-US" dirty="0"/>
        </a:p>
      </dgm:t>
    </dgm:pt>
    <dgm:pt modelId="{14FB88D4-DB24-484E-AFF1-4CD91284AD72}" type="parTrans" cxnId="{A6181450-E3EA-4DA7-A3EB-1F34121CC97D}">
      <dgm:prSet/>
      <dgm:spPr/>
      <dgm:t>
        <a:bodyPr/>
        <a:lstStyle/>
        <a:p>
          <a:endParaRPr lang="zh-CN" altLang="en-US"/>
        </a:p>
      </dgm:t>
    </dgm:pt>
    <dgm:pt modelId="{2F622DD8-C601-40DF-AC59-51C1D8AA3D6E}" type="sibTrans" cxnId="{A6181450-E3EA-4DA7-A3EB-1F34121CC97D}">
      <dgm:prSet/>
      <dgm:spPr/>
      <dgm:t>
        <a:bodyPr/>
        <a:lstStyle/>
        <a:p>
          <a:endParaRPr lang="zh-CN" altLang="en-US"/>
        </a:p>
      </dgm:t>
    </dgm:pt>
    <dgm:pt modelId="{3F237E4C-E523-44EF-910B-85761FAE22AC}">
      <dgm:prSet/>
      <dgm:spPr/>
      <dgm:t>
        <a:bodyPr/>
        <a:lstStyle/>
        <a:p>
          <a:r>
            <a:rPr lang="zh-CN" altLang="en-US" smtClean="0">
              <a:latin typeface="华文新魏" panose="02010800040101010101" pitchFamily="2" charset="-122"/>
              <a:ea typeface="华文新魏" panose="02010800040101010101" pitchFamily="2" charset="-122"/>
            </a:rPr>
            <a:t>用于学位信息认证与查询</a:t>
          </a:r>
          <a:endParaRPr lang="zh-CN" altLang="en-US" dirty="0">
            <a:latin typeface="华文新魏" panose="02010800040101010101" pitchFamily="2" charset="-122"/>
            <a:ea typeface="华文新魏" panose="02010800040101010101" pitchFamily="2" charset="-122"/>
          </a:endParaRPr>
        </a:p>
      </dgm:t>
    </dgm:pt>
    <dgm:pt modelId="{C0DDB31A-55B6-40C5-A466-43E9795F7698}" type="parTrans" cxnId="{D3C83E3F-269F-4D8E-A595-E5277A0D093B}">
      <dgm:prSet/>
      <dgm:spPr/>
      <dgm:t>
        <a:bodyPr/>
        <a:lstStyle/>
        <a:p>
          <a:endParaRPr lang="zh-CN" altLang="en-US"/>
        </a:p>
      </dgm:t>
    </dgm:pt>
    <dgm:pt modelId="{EBEBE672-7E69-40B9-BBE7-979E72968E09}" type="sibTrans" cxnId="{D3C83E3F-269F-4D8E-A595-E5277A0D093B}">
      <dgm:prSet/>
      <dgm:spPr/>
      <dgm:t>
        <a:bodyPr/>
        <a:lstStyle/>
        <a:p>
          <a:endParaRPr lang="zh-CN" altLang="en-US"/>
        </a:p>
      </dgm:t>
    </dgm:pt>
    <dgm:pt modelId="{FE07B80E-3DAE-4333-B34B-962998FB1B19}" type="pres">
      <dgm:prSet presAssocID="{5F5D85DD-775B-4BB5-8299-73AF384EB05C}" presName="linear" presStyleCnt="0">
        <dgm:presLayoutVars>
          <dgm:animLvl val="lvl"/>
          <dgm:resizeHandles val="exact"/>
        </dgm:presLayoutVars>
      </dgm:prSet>
      <dgm:spPr/>
      <dgm:t>
        <a:bodyPr/>
        <a:lstStyle/>
        <a:p>
          <a:endParaRPr lang="zh-CN" altLang="en-US"/>
        </a:p>
      </dgm:t>
    </dgm:pt>
    <dgm:pt modelId="{67B9216A-016D-42AD-82F6-1AF06CB8189D}" type="pres">
      <dgm:prSet presAssocID="{A8454F68-F3E4-45FB-A716-D3B2CC63F1AD}" presName="parentText" presStyleLbl="node1" presStyleIdx="0" presStyleCnt="2">
        <dgm:presLayoutVars>
          <dgm:chMax val="0"/>
          <dgm:bulletEnabled val="1"/>
        </dgm:presLayoutVars>
      </dgm:prSet>
      <dgm:spPr/>
      <dgm:t>
        <a:bodyPr/>
        <a:lstStyle/>
        <a:p>
          <a:endParaRPr lang="zh-CN" altLang="en-US"/>
        </a:p>
      </dgm:t>
    </dgm:pt>
    <dgm:pt modelId="{366F90E7-18FA-4A7D-BB23-1E7F0B308284}" type="pres">
      <dgm:prSet presAssocID="{A8454F68-F3E4-45FB-A716-D3B2CC63F1AD}" presName="childText" presStyleLbl="revTx" presStyleIdx="0" presStyleCnt="2">
        <dgm:presLayoutVars>
          <dgm:bulletEnabled val="1"/>
        </dgm:presLayoutVars>
      </dgm:prSet>
      <dgm:spPr/>
      <dgm:t>
        <a:bodyPr/>
        <a:lstStyle/>
        <a:p>
          <a:endParaRPr lang="zh-CN" altLang="en-US"/>
        </a:p>
      </dgm:t>
    </dgm:pt>
    <dgm:pt modelId="{E4226A04-EE0B-491A-A3D0-935730FBE017}" type="pres">
      <dgm:prSet presAssocID="{EA3909BF-97EF-4500-A1A9-76C190F6A2BE}" presName="parentText" presStyleLbl="node1" presStyleIdx="1" presStyleCnt="2">
        <dgm:presLayoutVars>
          <dgm:chMax val="0"/>
          <dgm:bulletEnabled val="1"/>
        </dgm:presLayoutVars>
      </dgm:prSet>
      <dgm:spPr/>
      <dgm:t>
        <a:bodyPr/>
        <a:lstStyle/>
        <a:p>
          <a:endParaRPr lang="zh-CN" altLang="en-US"/>
        </a:p>
      </dgm:t>
    </dgm:pt>
    <dgm:pt modelId="{8B27348B-E4BC-4B04-AE0E-31978DA3B574}" type="pres">
      <dgm:prSet presAssocID="{EA3909BF-97EF-4500-A1A9-76C190F6A2BE}" presName="childText" presStyleLbl="revTx" presStyleIdx="1" presStyleCnt="2">
        <dgm:presLayoutVars>
          <dgm:bulletEnabled val="1"/>
        </dgm:presLayoutVars>
      </dgm:prSet>
      <dgm:spPr/>
      <dgm:t>
        <a:bodyPr/>
        <a:lstStyle/>
        <a:p>
          <a:endParaRPr lang="zh-CN" altLang="en-US"/>
        </a:p>
      </dgm:t>
    </dgm:pt>
  </dgm:ptLst>
  <dgm:cxnLst>
    <dgm:cxn modelId="{FD639105-B102-4520-86AD-F593B81220A4}" srcId="{5F5D85DD-775B-4BB5-8299-73AF384EB05C}" destId="{A8454F68-F3E4-45FB-A716-D3B2CC63F1AD}" srcOrd="0" destOrd="0" parTransId="{FF86F604-2CA5-4DF8-A878-10603C074A1B}" sibTransId="{80042094-0E28-4C53-BF9D-847607780BF0}"/>
    <dgm:cxn modelId="{3F3E2ED0-14B5-429E-BF4F-F487DF215115}" srcId="{5F5D85DD-775B-4BB5-8299-73AF384EB05C}" destId="{EA3909BF-97EF-4500-A1A9-76C190F6A2BE}" srcOrd="1" destOrd="0" parTransId="{DD40BDE5-6103-41E3-82C2-CB2CE3EEC8F8}" sibTransId="{3FFBA813-192D-4402-ADC4-778C20DEF03F}"/>
    <dgm:cxn modelId="{0ED6B2A7-D3B3-4304-AA87-3F7101AC3321}" type="presOf" srcId="{5F5D85DD-775B-4BB5-8299-73AF384EB05C}" destId="{FE07B80E-3DAE-4333-B34B-962998FB1B19}" srcOrd="0" destOrd="0" presId="urn:microsoft.com/office/officeart/2005/8/layout/vList2#6"/>
    <dgm:cxn modelId="{D511269C-73B3-4AFB-B61D-C66484CD9B7C}" type="presOf" srcId="{EA3909BF-97EF-4500-A1A9-76C190F6A2BE}" destId="{E4226A04-EE0B-491A-A3D0-935730FBE017}" srcOrd="0" destOrd="0" presId="urn:microsoft.com/office/officeart/2005/8/layout/vList2#6"/>
    <dgm:cxn modelId="{D3C83E3F-269F-4D8E-A595-E5277A0D093B}" srcId="{EA3909BF-97EF-4500-A1A9-76C190F6A2BE}" destId="{3F237E4C-E523-44EF-910B-85761FAE22AC}" srcOrd="1" destOrd="0" parTransId="{C0DDB31A-55B6-40C5-A466-43E9795F7698}" sibTransId="{EBEBE672-7E69-40B9-BBE7-979E72968E09}"/>
    <dgm:cxn modelId="{A6181450-E3EA-4DA7-A3EB-1F34121CC97D}" srcId="{EA3909BF-97EF-4500-A1A9-76C190F6A2BE}" destId="{82B6D15A-C18A-46E2-B9B3-3129686FF0F6}" srcOrd="0" destOrd="0" parTransId="{14FB88D4-DB24-484E-AFF1-4CD91284AD72}" sibTransId="{2F622DD8-C601-40DF-AC59-51C1D8AA3D6E}"/>
    <dgm:cxn modelId="{F0B7BCFA-AEA1-41F5-BB59-154A13F425D3}" type="presOf" srcId="{82B6D15A-C18A-46E2-B9B3-3129686FF0F6}" destId="{8B27348B-E4BC-4B04-AE0E-31978DA3B574}" srcOrd="0" destOrd="0" presId="urn:microsoft.com/office/officeart/2005/8/layout/vList2#6"/>
    <dgm:cxn modelId="{AD5CA112-7368-4387-A5E2-1AC4B76E85FC}" type="presOf" srcId="{A8454F68-F3E4-45FB-A716-D3B2CC63F1AD}" destId="{67B9216A-016D-42AD-82F6-1AF06CB8189D}" srcOrd="0" destOrd="0" presId="urn:microsoft.com/office/officeart/2005/8/layout/vList2#6"/>
    <dgm:cxn modelId="{069E32AA-24A1-4071-926D-5D9C861EDACF}" type="presOf" srcId="{D20B5893-85C5-4BBE-A84C-00259C1479C5}" destId="{366F90E7-18FA-4A7D-BB23-1E7F0B308284}" srcOrd="0" destOrd="0" presId="urn:microsoft.com/office/officeart/2005/8/layout/vList2#6"/>
    <dgm:cxn modelId="{1406648F-EC5A-42D0-8F7D-17603BAD75CF}" srcId="{A8454F68-F3E4-45FB-A716-D3B2CC63F1AD}" destId="{D20B5893-85C5-4BBE-A84C-00259C1479C5}" srcOrd="0" destOrd="0" parTransId="{911BDF4A-4B38-44BF-AAE8-4AC4A3195690}" sibTransId="{955AD57A-EB3B-4EA8-B909-74D00B90CA5F}"/>
    <dgm:cxn modelId="{58543ABE-BB55-4C82-8C7F-D72A20906A33}" type="presOf" srcId="{3F237E4C-E523-44EF-910B-85761FAE22AC}" destId="{8B27348B-E4BC-4B04-AE0E-31978DA3B574}" srcOrd="0" destOrd="1" presId="urn:microsoft.com/office/officeart/2005/8/layout/vList2#6"/>
    <dgm:cxn modelId="{D5952C3C-8CCF-490B-995B-B6D4DA6F1063}" type="presParOf" srcId="{FE07B80E-3DAE-4333-B34B-962998FB1B19}" destId="{67B9216A-016D-42AD-82F6-1AF06CB8189D}" srcOrd="0" destOrd="0" presId="urn:microsoft.com/office/officeart/2005/8/layout/vList2#6"/>
    <dgm:cxn modelId="{ECB5FCBA-5A55-40B8-8A9A-1A5296A10B46}" type="presParOf" srcId="{FE07B80E-3DAE-4333-B34B-962998FB1B19}" destId="{366F90E7-18FA-4A7D-BB23-1E7F0B308284}" srcOrd="1" destOrd="0" presId="urn:microsoft.com/office/officeart/2005/8/layout/vList2#6"/>
    <dgm:cxn modelId="{DF0A6B2D-F274-46EB-B342-B7E9264936B2}" type="presParOf" srcId="{FE07B80E-3DAE-4333-B34B-962998FB1B19}" destId="{E4226A04-EE0B-491A-A3D0-935730FBE017}" srcOrd="2" destOrd="0" presId="urn:microsoft.com/office/officeart/2005/8/layout/vList2#6"/>
    <dgm:cxn modelId="{17567D2D-B486-41B1-AD4D-A82569E4577D}" type="presParOf" srcId="{FE07B80E-3DAE-4333-B34B-962998FB1B19}" destId="{8B27348B-E4BC-4B04-AE0E-31978DA3B574}" srcOrd="3" destOrd="0" presId="urn:microsoft.com/office/officeart/2005/8/layout/vList2#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785C8E5-1542-4634-B6A6-0D9083F57381}" type="doc">
      <dgm:prSet loTypeId="urn:microsoft.com/office/officeart/2005/8/layout/default#5" loCatId="list" qsTypeId="urn:microsoft.com/office/officeart/2005/8/quickstyle/3d2#7" qsCatId="3D" csTypeId="urn:microsoft.com/office/officeart/2005/8/colors/accent1_2#39" csCatId="accent1" phldr="1"/>
      <dgm:spPr/>
      <dgm:t>
        <a:bodyPr/>
        <a:lstStyle/>
        <a:p>
          <a:endParaRPr lang="zh-CN" altLang="en-US"/>
        </a:p>
      </dgm:t>
    </dgm:pt>
    <dgm:pt modelId="{58934F84-279C-4F9B-92A1-2166485F8E62}">
      <dgm:prSet phldrT="[文本]" custT="1"/>
      <dgm:spPr/>
      <dgm:t>
        <a:bodyPr/>
        <a:lstStyle/>
        <a:p>
          <a:r>
            <a:rPr lang="zh-CN" altLang="en-US" sz="3600" dirty="0" smtClean="0">
              <a:latin typeface="方正粗黑宋简体" panose="02000000000000000000" pitchFamily="2" charset="-122"/>
              <a:ea typeface="方正粗黑宋简体" panose="02000000000000000000" pitchFamily="2" charset="-122"/>
            </a:rPr>
            <a:t>答辩当天</a:t>
          </a:r>
          <a:endParaRPr lang="zh-CN" altLang="en-US" sz="3600" dirty="0">
            <a:latin typeface="方正粗黑宋简体" panose="02000000000000000000" pitchFamily="2" charset="-122"/>
            <a:ea typeface="方正粗黑宋简体" panose="02000000000000000000" pitchFamily="2" charset="-122"/>
          </a:endParaRPr>
        </a:p>
      </dgm:t>
    </dgm:pt>
    <dgm:pt modelId="{3D0C4398-9F73-4482-A8B9-4FD7BFB9B762}" type="parTrans" cxnId="{51364D15-9FEA-49E9-8749-64F32C0DBC16}">
      <dgm:prSet/>
      <dgm:spPr/>
      <dgm:t>
        <a:bodyPr/>
        <a:lstStyle/>
        <a:p>
          <a:endParaRPr lang="zh-CN" altLang="en-US"/>
        </a:p>
      </dgm:t>
    </dgm:pt>
    <dgm:pt modelId="{ADD37168-0E8C-4073-9F37-A6C83F316DFD}" type="sibTrans" cxnId="{51364D15-9FEA-49E9-8749-64F32C0DBC16}">
      <dgm:prSet/>
      <dgm:spPr/>
      <dgm:t>
        <a:bodyPr/>
        <a:lstStyle/>
        <a:p>
          <a:endParaRPr lang="zh-CN" altLang="en-US"/>
        </a:p>
      </dgm:t>
    </dgm:pt>
    <dgm:pt modelId="{E03B2D0A-B193-4FFE-8287-DD0EB971F9F3}">
      <dgm:prSet custT="1"/>
      <dgm:spPr/>
      <dgm:t>
        <a:bodyPr/>
        <a:lstStyle/>
        <a:p>
          <a:r>
            <a:rPr lang="zh-CN" altLang="en-US" sz="3600" dirty="0" smtClean="0">
              <a:latin typeface="方正粗黑宋简体" panose="02000000000000000000" pitchFamily="2" charset="-122"/>
              <a:ea typeface="方正粗黑宋简体" panose="02000000000000000000" pitchFamily="2" charset="-122"/>
            </a:rPr>
            <a:t>收发资料</a:t>
          </a:r>
          <a:endParaRPr lang="en-US" altLang="zh-CN" sz="3600" dirty="0">
            <a:latin typeface="方正粗黑宋简体" panose="02000000000000000000" pitchFamily="2" charset="-122"/>
            <a:ea typeface="方正粗黑宋简体" panose="02000000000000000000" pitchFamily="2" charset="-122"/>
          </a:endParaRPr>
        </a:p>
      </dgm:t>
    </dgm:pt>
    <dgm:pt modelId="{59C3841F-781A-48FD-A0C0-8E3904AB1C9E}" type="parTrans" cxnId="{30AF3F11-E6BB-44F9-A37E-4817A0443C26}">
      <dgm:prSet/>
      <dgm:spPr/>
      <dgm:t>
        <a:bodyPr/>
        <a:lstStyle/>
        <a:p>
          <a:endParaRPr lang="zh-CN" altLang="en-US"/>
        </a:p>
      </dgm:t>
    </dgm:pt>
    <dgm:pt modelId="{5276F1FC-0AEF-4478-B2B1-64466E2FA42A}" type="sibTrans" cxnId="{30AF3F11-E6BB-44F9-A37E-4817A0443C26}">
      <dgm:prSet/>
      <dgm:spPr/>
      <dgm:t>
        <a:bodyPr/>
        <a:lstStyle/>
        <a:p>
          <a:endParaRPr lang="zh-CN" altLang="en-US"/>
        </a:p>
      </dgm:t>
    </dgm:pt>
    <dgm:pt modelId="{A03BFC32-F2FA-40E0-86CA-1288761B129F}">
      <dgm:prSet custT="1"/>
      <dgm:spPr/>
      <dgm:t>
        <a:bodyPr/>
        <a:lstStyle/>
        <a:p>
          <a:r>
            <a:rPr lang="zh-CN" altLang="en-US" sz="3600" dirty="0" smtClean="0">
              <a:latin typeface="方正粗黑宋简体" panose="02000000000000000000" pitchFamily="2" charset="-122"/>
              <a:ea typeface="方正粗黑宋简体" panose="02000000000000000000" pitchFamily="2" charset="-122"/>
            </a:rPr>
            <a:t>流程及注意事项说明</a:t>
          </a:r>
          <a:endParaRPr lang="en-US" altLang="zh-CN" sz="3600" dirty="0">
            <a:latin typeface="方正粗黑宋简体" panose="02000000000000000000" pitchFamily="2" charset="-122"/>
            <a:ea typeface="方正粗黑宋简体" panose="02000000000000000000" pitchFamily="2" charset="-122"/>
          </a:endParaRPr>
        </a:p>
      </dgm:t>
    </dgm:pt>
    <dgm:pt modelId="{C4A29680-2716-43E1-9C74-35AACA9F1C19}" type="parTrans" cxnId="{5DECC29C-0EE2-41FD-8C2E-867B3CB840E0}">
      <dgm:prSet/>
      <dgm:spPr/>
      <dgm:t>
        <a:bodyPr/>
        <a:lstStyle/>
        <a:p>
          <a:endParaRPr lang="zh-CN" altLang="en-US"/>
        </a:p>
      </dgm:t>
    </dgm:pt>
    <dgm:pt modelId="{346AD84F-9E82-4359-B1DD-5BEE9F5EF8D8}" type="sibTrans" cxnId="{5DECC29C-0EE2-41FD-8C2E-867B3CB840E0}">
      <dgm:prSet/>
      <dgm:spPr/>
      <dgm:t>
        <a:bodyPr/>
        <a:lstStyle/>
        <a:p>
          <a:endParaRPr lang="zh-CN" altLang="en-US"/>
        </a:p>
      </dgm:t>
    </dgm:pt>
    <dgm:pt modelId="{15BB52B7-D1EC-457F-9ADF-AFB25F27F9FA}">
      <dgm:prSet phldrT="[文本]" custT="1"/>
      <dgm:spPr/>
      <dgm:t>
        <a:bodyPr/>
        <a:lstStyle/>
        <a:p>
          <a:r>
            <a:rPr lang="zh-CN" altLang="en-US" sz="3600" dirty="0" smtClean="0">
              <a:latin typeface="方正粗黑宋简体" panose="02000000000000000000" pitchFamily="2" charset="-122"/>
              <a:ea typeface="方正粗黑宋简体" panose="02000000000000000000" pitchFamily="2" charset="-122"/>
            </a:rPr>
            <a:t>辩前半小时</a:t>
          </a:r>
          <a:endParaRPr lang="zh-CN" altLang="en-US" sz="3600" dirty="0">
            <a:latin typeface="方正粗黑宋简体" panose="02000000000000000000" pitchFamily="2" charset="-122"/>
            <a:ea typeface="方正粗黑宋简体" panose="02000000000000000000" pitchFamily="2" charset="-122"/>
          </a:endParaRPr>
        </a:p>
      </dgm:t>
    </dgm:pt>
    <dgm:pt modelId="{779A0234-8E69-42F0-B82F-412DAFBD9756}" type="parTrans" cxnId="{5D6630C2-965E-4935-A744-368DA8BD99F4}">
      <dgm:prSet/>
      <dgm:spPr/>
      <dgm:t>
        <a:bodyPr/>
        <a:lstStyle/>
        <a:p>
          <a:endParaRPr lang="zh-CN" altLang="en-US"/>
        </a:p>
      </dgm:t>
    </dgm:pt>
    <dgm:pt modelId="{434239F7-2378-4F9D-AC7E-2FEB4D07B56A}" type="sibTrans" cxnId="{5D6630C2-965E-4935-A744-368DA8BD99F4}">
      <dgm:prSet/>
      <dgm:spPr/>
      <dgm:t>
        <a:bodyPr/>
        <a:lstStyle/>
        <a:p>
          <a:endParaRPr lang="zh-CN" altLang="en-US"/>
        </a:p>
      </dgm:t>
    </dgm:pt>
    <dgm:pt modelId="{3ABF5C66-4881-4AB1-8C06-E6FED1D84D0C}" type="pres">
      <dgm:prSet presAssocID="{7785C8E5-1542-4634-B6A6-0D9083F57381}" presName="diagram" presStyleCnt="0">
        <dgm:presLayoutVars>
          <dgm:dir/>
          <dgm:resizeHandles val="exact"/>
        </dgm:presLayoutVars>
      </dgm:prSet>
      <dgm:spPr/>
      <dgm:t>
        <a:bodyPr/>
        <a:lstStyle/>
        <a:p>
          <a:endParaRPr lang="zh-CN" altLang="en-US"/>
        </a:p>
      </dgm:t>
    </dgm:pt>
    <dgm:pt modelId="{08838F13-5AFD-46DC-84E1-FB3AF9101B74}" type="pres">
      <dgm:prSet presAssocID="{58934F84-279C-4F9B-92A1-2166485F8E62}" presName="node" presStyleLbl="node1" presStyleIdx="0" presStyleCnt="4">
        <dgm:presLayoutVars>
          <dgm:bulletEnabled val="1"/>
        </dgm:presLayoutVars>
      </dgm:prSet>
      <dgm:spPr/>
      <dgm:t>
        <a:bodyPr/>
        <a:lstStyle/>
        <a:p>
          <a:endParaRPr lang="zh-CN" altLang="en-US"/>
        </a:p>
      </dgm:t>
    </dgm:pt>
    <dgm:pt modelId="{DE6C610A-87BE-4E60-9D55-22D8D14A94C1}" type="pres">
      <dgm:prSet presAssocID="{ADD37168-0E8C-4073-9F37-A6C83F316DFD}" presName="sibTrans" presStyleCnt="0"/>
      <dgm:spPr/>
    </dgm:pt>
    <dgm:pt modelId="{976F8252-1BB9-42AB-B418-BEC023757779}" type="pres">
      <dgm:prSet presAssocID="{15BB52B7-D1EC-457F-9ADF-AFB25F27F9FA}" presName="node" presStyleLbl="node1" presStyleIdx="1" presStyleCnt="4">
        <dgm:presLayoutVars>
          <dgm:bulletEnabled val="1"/>
        </dgm:presLayoutVars>
      </dgm:prSet>
      <dgm:spPr/>
      <dgm:t>
        <a:bodyPr/>
        <a:lstStyle/>
        <a:p>
          <a:endParaRPr lang="zh-CN" altLang="en-US"/>
        </a:p>
      </dgm:t>
    </dgm:pt>
    <dgm:pt modelId="{EEDA44EB-AA48-4AA4-AFC0-4D104081E208}" type="pres">
      <dgm:prSet presAssocID="{434239F7-2378-4F9D-AC7E-2FEB4D07B56A}" presName="sibTrans" presStyleCnt="0"/>
      <dgm:spPr/>
    </dgm:pt>
    <dgm:pt modelId="{C204A1A3-8EC0-4554-AFF5-AA281A66E749}" type="pres">
      <dgm:prSet presAssocID="{E03B2D0A-B193-4FFE-8287-DD0EB971F9F3}" presName="node" presStyleLbl="node1" presStyleIdx="2" presStyleCnt="4">
        <dgm:presLayoutVars>
          <dgm:bulletEnabled val="1"/>
        </dgm:presLayoutVars>
      </dgm:prSet>
      <dgm:spPr/>
      <dgm:t>
        <a:bodyPr/>
        <a:lstStyle/>
        <a:p>
          <a:endParaRPr lang="zh-CN" altLang="en-US"/>
        </a:p>
      </dgm:t>
    </dgm:pt>
    <dgm:pt modelId="{3D34A8F8-BDBC-400F-BD7A-C27EC86B8D24}" type="pres">
      <dgm:prSet presAssocID="{5276F1FC-0AEF-4478-B2B1-64466E2FA42A}" presName="sibTrans" presStyleCnt="0"/>
      <dgm:spPr/>
    </dgm:pt>
    <dgm:pt modelId="{9B0498AB-46F0-42AB-B438-E6FF77DCE531}" type="pres">
      <dgm:prSet presAssocID="{A03BFC32-F2FA-40E0-86CA-1288761B129F}" presName="node" presStyleLbl="node1" presStyleIdx="3" presStyleCnt="4">
        <dgm:presLayoutVars>
          <dgm:bulletEnabled val="1"/>
        </dgm:presLayoutVars>
      </dgm:prSet>
      <dgm:spPr/>
      <dgm:t>
        <a:bodyPr/>
        <a:lstStyle/>
        <a:p>
          <a:endParaRPr lang="zh-CN" altLang="en-US"/>
        </a:p>
      </dgm:t>
    </dgm:pt>
  </dgm:ptLst>
  <dgm:cxnLst>
    <dgm:cxn modelId="{1D19A92E-841C-4B84-B38F-08A71D5B2E9C}" type="presOf" srcId="{58934F84-279C-4F9B-92A1-2166485F8E62}" destId="{08838F13-5AFD-46DC-84E1-FB3AF9101B74}" srcOrd="0" destOrd="0" presId="urn:microsoft.com/office/officeart/2005/8/layout/default#5"/>
    <dgm:cxn modelId="{7020FCA6-104E-408B-826F-1D094DDE02D1}" type="presOf" srcId="{A03BFC32-F2FA-40E0-86CA-1288761B129F}" destId="{9B0498AB-46F0-42AB-B438-E6FF77DCE531}" srcOrd="0" destOrd="0" presId="urn:microsoft.com/office/officeart/2005/8/layout/default#5"/>
    <dgm:cxn modelId="{5D6630C2-965E-4935-A744-368DA8BD99F4}" srcId="{7785C8E5-1542-4634-B6A6-0D9083F57381}" destId="{15BB52B7-D1EC-457F-9ADF-AFB25F27F9FA}" srcOrd="1" destOrd="0" parTransId="{779A0234-8E69-42F0-B82F-412DAFBD9756}" sibTransId="{434239F7-2378-4F9D-AC7E-2FEB4D07B56A}"/>
    <dgm:cxn modelId="{789B8697-3293-4B18-B527-7B1C17DB515A}" type="presOf" srcId="{7785C8E5-1542-4634-B6A6-0D9083F57381}" destId="{3ABF5C66-4881-4AB1-8C06-E6FED1D84D0C}" srcOrd="0" destOrd="0" presId="urn:microsoft.com/office/officeart/2005/8/layout/default#5"/>
    <dgm:cxn modelId="{5DECC29C-0EE2-41FD-8C2E-867B3CB840E0}" srcId="{7785C8E5-1542-4634-B6A6-0D9083F57381}" destId="{A03BFC32-F2FA-40E0-86CA-1288761B129F}" srcOrd="3" destOrd="0" parTransId="{C4A29680-2716-43E1-9C74-35AACA9F1C19}" sibTransId="{346AD84F-9E82-4359-B1DD-5BEE9F5EF8D8}"/>
    <dgm:cxn modelId="{15A75657-225C-4F9C-A3B7-55522A8D53D5}" type="presOf" srcId="{E03B2D0A-B193-4FFE-8287-DD0EB971F9F3}" destId="{C204A1A3-8EC0-4554-AFF5-AA281A66E749}" srcOrd="0" destOrd="0" presId="urn:microsoft.com/office/officeart/2005/8/layout/default#5"/>
    <dgm:cxn modelId="{30AF3F11-E6BB-44F9-A37E-4817A0443C26}" srcId="{7785C8E5-1542-4634-B6A6-0D9083F57381}" destId="{E03B2D0A-B193-4FFE-8287-DD0EB971F9F3}" srcOrd="2" destOrd="0" parTransId="{59C3841F-781A-48FD-A0C0-8E3904AB1C9E}" sibTransId="{5276F1FC-0AEF-4478-B2B1-64466E2FA42A}"/>
    <dgm:cxn modelId="{EA7C0F57-0E94-454B-A0C8-BC1DF48E7D2E}" type="presOf" srcId="{15BB52B7-D1EC-457F-9ADF-AFB25F27F9FA}" destId="{976F8252-1BB9-42AB-B418-BEC023757779}" srcOrd="0" destOrd="0" presId="urn:microsoft.com/office/officeart/2005/8/layout/default#5"/>
    <dgm:cxn modelId="{51364D15-9FEA-49E9-8749-64F32C0DBC16}" srcId="{7785C8E5-1542-4634-B6A6-0D9083F57381}" destId="{58934F84-279C-4F9B-92A1-2166485F8E62}" srcOrd="0" destOrd="0" parTransId="{3D0C4398-9F73-4482-A8B9-4FD7BFB9B762}" sibTransId="{ADD37168-0E8C-4073-9F37-A6C83F316DFD}"/>
    <dgm:cxn modelId="{2C6E3625-84E2-4862-8EB3-0931EDDA1E79}" type="presParOf" srcId="{3ABF5C66-4881-4AB1-8C06-E6FED1D84D0C}" destId="{08838F13-5AFD-46DC-84E1-FB3AF9101B74}" srcOrd="0" destOrd="0" presId="urn:microsoft.com/office/officeart/2005/8/layout/default#5"/>
    <dgm:cxn modelId="{199D24FB-0A0E-4D54-BFF8-2A7DDC9AA940}" type="presParOf" srcId="{3ABF5C66-4881-4AB1-8C06-E6FED1D84D0C}" destId="{DE6C610A-87BE-4E60-9D55-22D8D14A94C1}" srcOrd="1" destOrd="0" presId="urn:microsoft.com/office/officeart/2005/8/layout/default#5"/>
    <dgm:cxn modelId="{C551EE69-C2D3-4651-BF92-1A98175F892C}" type="presParOf" srcId="{3ABF5C66-4881-4AB1-8C06-E6FED1D84D0C}" destId="{976F8252-1BB9-42AB-B418-BEC023757779}" srcOrd="2" destOrd="0" presId="urn:microsoft.com/office/officeart/2005/8/layout/default#5"/>
    <dgm:cxn modelId="{8F21B517-5C6E-4BCC-AF94-8165BEB51118}" type="presParOf" srcId="{3ABF5C66-4881-4AB1-8C06-E6FED1D84D0C}" destId="{EEDA44EB-AA48-4AA4-AFC0-4D104081E208}" srcOrd="3" destOrd="0" presId="urn:microsoft.com/office/officeart/2005/8/layout/default#5"/>
    <dgm:cxn modelId="{F478FCF5-F563-4DE6-A7FD-839B6364341F}" type="presParOf" srcId="{3ABF5C66-4881-4AB1-8C06-E6FED1D84D0C}" destId="{C204A1A3-8EC0-4554-AFF5-AA281A66E749}" srcOrd="4" destOrd="0" presId="urn:microsoft.com/office/officeart/2005/8/layout/default#5"/>
    <dgm:cxn modelId="{7A146B6A-60DB-413B-B057-82FBDAD345FD}" type="presParOf" srcId="{3ABF5C66-4881-4AB1-8C06-E6FED1D84D0C}" destId="{3D34A8F8-BDBC-400F-BD7A-C27EC86B8D24}" srcOrd="5" destOrd="0" presId="urn:microsoft.com/office/officeart/2005/8/layout/default#5"/>
    <dgm:cxn modelId="{DF56ACF1-6D62-4A79-8110-A18CDB3B09D8}" type="presParOf" srcId="{3ABF5C66-4881-4AB1-8C06-E6FED1D84D0C}" destId="{9B0498AB-46F0-42AB-B438-E6FF77DCE531}" srcOrd="6" destOrd="0" presId="urn:microsoft.com/office/officeart/2005/8/layout/defaul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CB918C-7FFD-4A11-8E8D-16FACD68B786}" type="doc">
      <dgm:prSet loTypeId="urn:microsoft.com/office/officeart/2005/8/layout/vList3" loCatId="list" qsTypeId="urn:microsoft.com/office/officeart/2005/8/quickstyle/3d3#1" qsCatId="3D" csTypeId="urn:microsoft.com/office/officeart/2005/8/colors/accent1_2#4" csCatId="accent1" phldr="1"/>
      <dgm:spPr/>
    </dgm:pt>
    <dgm:pt modelId="{446F1ECA-7503-4421-A536-2C5BC32ACD91}">
      <dgm:prSet phldrT="[文本]"/>
      <dgm:spPr/>
      <dgm:t>
        <a:bodyPr/>
        <a:lstStyle/>
        <a:p>
          <a:r>
            <a:rPr lang="zh-CN" altLang="en-US" b="1" dirty="0" smtClean="0">
              <a:latin typeface="黑体" panose="02010609060101010101" pitchFamily="2" charset="-122"/>
              <a:ea typeface="黑体" panose="02010609060101010101" pitchFamily="2" charset="-122"/>
            </a:rPr>
            <a:t>计划性差，没有时间观念</a:t>
          </a:r>
          <a:endParaRPr lang="zh-CN" altLang="en-US" dirty="0">
            <a:latin typeface="黑体" panose="02010609060101010101" pitchFamily="2" charset="-122"/>
            <a:ea typeface="黑体" panose="02010609060101010101" pitchFamily="2" charset="-122"/>
          </a:endParaRPr>
        </a:p>
      </dgm:t>
    </dgm:pt>
    <dgm:pt modelId="{8FD8C65E-E198-42FF-BC00-90C7F68E8561}" type="parTrans" cxnId="{420427AC-232F-418D-A92A-CFB9A681355B}">
      <dgm:prSet/>
      <dgm:spPr/>
      <dgm:t>
        <a:bodyPr/>
        <a:lstStyle/>
        <a:p>
          <a:endParaRPr lang="zh-CN" altLang="en-US"/>
        </a:p>
      </dgm:t>
    </dgm:pt>
    <dgm:pt modelId="{50A88FD0-ABD2-4DCD-9398-F1AB4D51327E}" type="sibTrans" cxnId="{420427AC-232F-418D-A92A-CFB9A681355B}">
      <dgm:prSet/>
      <dgm:spPr/>
      <dgm:t>
        <a:bodyPr/>
        <a:lstStyle/>
        <a:p>
          <a:endParaRPr lang="zh-CN" altLang="en-US"/>
        </a:p>
      </dgm:t>
    </dgm:pt>
    <dgm:pt modelId="{60DB8E5B-5750-499E-8A71-5F18AAD0E84D}">
      <dgm:prSet/>
      <dgm:spPr/>
      <dgm:t>
        <a:bodyPr/>
        <a:lstStyle/>
        <a:p>
          <a:r>
            <a:rPr lang="zh-CN" altLang="en-US" b="1" dirty="0" smtClean="0">
              <a:latin typeface="黑体" panose="02010609060101010101" pitchFamily="2" charset="-122"/>
              <a:ea typeface="黑体" panose="02010609060101010101" pitchFamily="2" charset="-122"/>
            </a:rPr>
            <a:t>拖延写作，停止与导师沟通</a:t>
          </a:r>
          <a:endParaRPr lang="en-US" altLang="zh-CN" b="1" dirty="0" smtClean="0">
            <a:latin typeface="黑体" panose="02010609060101010101" pitchFamily="2" charset="-122"/>
            <a:ea typeface="黑体" panose="02010609060101010101" pitchFamily="2" charset="-122"/>
          </a:endParaRPr>
        </a:p>
      </dgm:t>
    </dgm:pt>
    <dgm:pt modelId="{95163BC0-8A57-4B0E-9FE6-91C92A804D92}" type="parTrans" cxnId="{47A1A5F6-AAEA-4056-9740-0E00B518F816}">
      <dgm:prSet/>
      <dgm:spPr/>
      <dgm:t>
        <a:bodyPr/>
        <a:lstStyle/>
        <a:p>
          <a:endParaRPr lang="zh-CN" altLang="en-US"/>
        </a:p>
      </dgm:t>
    </dgm:pt>
    <dgm:pt modelId="{ABBB37F7-726B-43FE-9C96-9451F45758FF}" type="sibTrans" cxnId="{47A1A5F6-AAEA-4056-9740-0E00B518F816}">
      <dgm:prSet/>
      <dgm:spPr/>
      <dgm:t>
        <a:bodyPr/>
        <a:lstStyle/>
        <a:p>
          <a:endParaRPr lang="zh-CN" altLang="en-US"/>
        </a:p>
      </dgm:t>
    </dgm:pt>
    <dgm:pt modelId="{88B95152-E595-42A0-9EAD-2442C306D108}">
      <dgm:prSet/>
      <dgm:spPr/>
      <dgm:t>
        <a:bodyPr/>
        <a:lstStyle/>
        <a:p>
          <a:r>
            <a:rPr lang="zh-CN" altLang="en-US" b="1" dirty="0" smtClean="0">
              <a:latin typeface="黑体" panose="02010609060101010101" pitchFamily="2" charset="-122"/>
              <a:ea typeface="黑体" panose="02010609060101010101" pitchFamily="2" charset="-122"/>
            </a:rPr>
            <a:t>临时抱佛脚，自觉性差</a:t>
          </a:r>
          <a:endParaRPr lang="en-US" altLang="zh-CN" b="1" dirty="0" smtClean="0">
            <a:latin typeface="黑体" panose="02010609060101010101" pitchFamily="2" charset="-122"/>
            <a:ea typeface="黑体" panose="02010609060101010101" pitchFamily="2" charset="-122"/>
          </a:endParaRPr>
        </a:p>
      </dgm:t>
    </dgm:pt>
    <dgm:pt modelId="{97095F82-F9C1-4F8F-9A64-089C39ED5D3D}" type="parTrans" cxnId="{EB5CB44E-7BF5-45EB-A6FA-FFA87951600A}">
      <dgm:prSet/>
      <dgm:spPr/>
      <dgm:t>
        <a:bodyPr/>
        <a:lstStyle/>
        <a:p>
          <a:endParaRPr lang="zh-CN" altLang="en-US"/>
        </a:p>
      </dgm:t>
    </dgm:pt>
    <dgm:pt modelId="{C1A3634B-4856-43F8-BDF0-4281FDC148DE}" type="sibTrans" cxnId="{EB5CB44E-7BF5-45EB-A6FA-FFA87951600A}">
      <dgm:prSet/>
      <dgm:spPr/>
      <dgm:t>
        <a:bodyPr/>
        <a:lstStyle/>
        <a:p>
          <a:endParaRPr lang="zh-CN" altLang="en-US"/>
        </a:p>
      </dgm:t>
    </dgm:pt>
    <dgm:pt modelId="{B120A507-762A-48AB-85A1-6A5B4B7E379F}">
      <dgm:prSet/>
      <dgm:spPr/>
      <dgm:t>
        <a:bodyPr/>
        <a:lstStyle/>
        <a:p>
          <a:r>
            <a:rPr lang="zh-CN" altLang="en-US" b="1" dirty="0" smtClean="0">
              <a:latin typeface="黑体" panose="02010609060101010101" pitchFamily="2" charset="-122"/>
              <a:ea typeface="黑体" panose="02010609060101010101" pitchFamily="2" charset="-122"/>
            </a:rPr>
            <a:t>能力不足，一问三不知，又不努力</a:t>
          </a:r>
          <a:endParaRPr lang="en-US" altLang="zh-CN" b="1" dirty="0" smtClean="0">
            <a:latin typeface="黑体" panose="02010609060101010101" pitchFamily="2" charset="-122"/>
            <a:ea typeface="黑体" panose="02010609060101010101" pitchFamily="2" charset="-122"/>
          </a:endParaRPr>
        </a:p>
      </dgm:t>
    </dgm:pt>
    <dgm:pt modelId="{2BC69715-6B6E-4734-96E6-7F4102F99163}" type="parTrans" cxnId="{D90A6374-A987-401A-9B67-C34449BC0573}">
      <dgm:prSet/>
      <dgm:spPr/>
      <dgm:t>
        <a:bodyPr/>
        <a:lstStyle/>
        <a:p>
          <a:endParaRPr lang="zh-CN" altLang="en-US"/>
        </a:p>
      </dgm:t>
    </dgm:pt>
    <dgm:pt modelId="{76A25734-BA58-4AAE-99D1-FC189B2C0EA4}" type="sibTrans" cxnId="{D90A6374-A987-401A-9B67-C34449BC0573}">
      <dgm:prSet/>
      <dgm:spPr/>
      <dgm:t>
        <a:bodyPr/>
        <a:lstStyle/>
        <a:p>
          <a:endParaRPr lang="zh-CN" altLang="en-US"/>
        </a:p>
      </dgm:t>
    </dgm:pt>
    <dgm:pt modelId="{AD202ADE-517A-423B-B85E-95082B39403B}">
      <dgm:prSet/>
      <dgm:spPr/>
      <dgm:t>
        <a:bodyPr/>
        <a:lstStyle/>
        <a:p>
          <a:r>
            <a:rPr lang="zh-CN" altLang="en-US" b="1" dirty="0" smtClean="0">
              <a:solidFill>
                <a:srgbClr val="FFFF00"/>
              </a:solidFill>
              <a:latin typeface="黑体" panose="02010609060101010101" pitchFamily="2" charset="-122"/>
              <a:ea typeface="黑体" panose="02010609060101010101" pitchFamily="2" charset="-122"/>
            </a:rPr>
            <a:t>能力的问题，短期无法解决。</a:t>
          </a:r>
          <a:endParaRPr lang="en-US" altLang="zh-CN" b="1" dirty="0" smtClean="0">
            <a:solidFill>
              <a:srgbClr val="FFFF00"/>
            </a:solidFill>
            <a:latin typeface="黑体" panose="02010609060101010101" pitchFamily="2" charset="-122"/>
            <a:ea typeface="黑体" panose="02010609060101010101" pitchFamily="2" charset="-122"/>
          </a:endParaRPr>
        </a:p>
      </dgm:t>
    </dgm:pt>
    <dgm:pt modelId="{4011C4F0-1AA1-4C08-A403-2EB9361A7553}" type="parTrans" cxnId="{13C0F79B-FB7C-4E80-8C89-141F6D0FC52B}">
      <dgm:prSet/>
      <dgm:spPr/>
      <dgm:t>
        <a:bodyPr/>
        <a:lstStyle/>
        <a:p>
          <a:endParaRPr lang="zh-CN" altLang="en-US"/>
        </a:p>
      </dgm:t>
    </dgm:pt>
    <dgm:pt modelId="{FBD0A9E4-EEE0-4B1C-9A63-D17C902C99A9}" type="sibTrans" cxnId="{13C0F79B-FB7C-4E80-8C89-141F6D0FC52B}">
      <dgm:prSet/>
      <dgm:spPr/>
      <dgm:t>
        <a:bodyPr/>
        <a:lstStyle/>
        <a:p>
          <a:endParaRPr lang="zh-CN" altLang="en-US"/>
        </a:p>
      </dgm:t>
    </dgm:pt>
    <dgm:pt modelId="{12639592-4C5B-4EF3-88EC-C161179916FC}" type="pres">
      <dgm:prSet presAssocID="{B6CB918C-7FFD-4A11-8E8D-16FACD68B786}" presName="linearFlow" presStyleCnt="0">
        <dgm:presLayoutVars>
          <dgm:dir/>
          <dgm:resizeHandles val="exact"/>
        </dgm:presLayoutVars>
      </dgm:prSet>
      <dgm:spPr/>
    </dgm:pt>
    <dgm:pt modelId="{00774D9B-7A79-4A05-8A09-AE1EFC7679C8}" type="pres">
      <dgm:prSet presAssocID="{446F1ECA-7503-4421-A536-2C5BC32ACD91}" presName="composite" presStyleCnt="0"/>
      <dgm:spPr/>
    </dgm:pt>
    <dgm:pt modelId="{E61259A0-DF33-4001-BC00-28B5F65BAC72}" type="pres">
      <dgm:prSet presAssocID="{446F1ECA-7503-4421-A536-2C5BC32ACD91}"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E97E665F-8167-46EB-B196-8B1EAC57F8B1}" type="pres">
      <dgm:prSet presAssocID="{446F1ECA-7503-4421-A536-2C5BC32ACD91}" presName="txShp" presStyleLbl="node1" presStyleIdx="0" presStyleCnt="5">
        <dgm:presLayoutVars>
          <dgm:bulletEnabled val="1"/>
        </dgm:presLayoutVars>
      </dgm:prSet>
      <dgm:spPr/>
      <dgm:t>
        <a:bodyPr/>
        <a:lstStyle/>
        <a:p>
          <a:endParaRPr lang="zh-CN" altLang="en-US"/>
        </a:p>
      </dgm:t>
    </dgm:pt>
    <dgm:pt modelId="{C76E14C8-2BFE-4D73-940F-AA2C52CBF551}" type="pres">
      <dgm:prSet presAssocID="{50A88FD0-ABD2-4DCD-9398-F1AB4D51327E}" presName="spacing" presStyleCnt="0"/>
      <dgm:spPr/>
    </dgm:pt>
    <dgm:pt modelId="{5198CA20-6813-4A06-95BD-361575E1E8A5}" type="pres">
      <dgm:prSet presAssocID="{60DB8E5B-5750-499E-8A71-5F18AAD0E84D}" presName="composite" presStyleCnt="0"/>
      <dgm:spPr/>
    </dgm:pt>
    <dgm:pt modelId="{82438C61-71D6-496B-905A-C9D1B7DA7799}" type="pres">
      <dgm:prSet presAssocID="{60DB8E5B-5750-499E-8A71-5F18AAD0E84D}" presName="imgShp"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 modelId="{ECB80212-D4E1-4148-B678-A2652F43CB2F}" type="pres">
      <dgm:prSet presAssocID="{60DB8E5B-5750-499E-8A71-5F18AAD0E84D}" presName="txShp" presStyleLbl="node1" presStyleIdx="1" presStyleCnt="5">
        <dgm:presLayoutVars>
          <dgm:bulletEnabled val="1"/>
        </dgm:presLayoutVars>
      </dgm:prSet>
      <dgm:spPr/>
      <dgm:t>
        <a:bodyPr/>
        <a:lstStyle/>
        <a:p>
          <a:endParaRPr lang="zh-CN" altLang="en-US"/>
        </a:p>
      </dgm:t>
    </dgm:pt>
    <dgm:pt modelId="{A1D2BFAB-3C01-4C33-A1B7-5A950AFE07D6}" type="pres">
      <dgm:prSet presAssocID="{ABBB37F7-726B-43FE-9C96-9451F45758FF}" presName="spacing" presStyleCnt="0"/>
      <dgm:spPr/>
    </dgm:pt>
    <dgm:pt modelId="{58C5E43F-481C-4C45-8181-CDF36CB5C31E}" type="pres">
      <dgm:prSet presAssocID="{88B95152-E595-42A0-9EAD-2442C306D108}" presName="composite" presStyleCnt="0"/>
      <dgm:spPr/>
    </dgm:pt>
    <dgm:pt modelId="{85C7ED0E-8F04-4394-9822-AC7596E2F4F8}" type="pres">
      <dgm:prSet presAssocID="{88B95152-E595-42A0-9EAD-2442C306D108}" presName="imgShp"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 modelId="{1DA01A45-AA8F-4446-8166-F62E229A9202}" type="pres">
      <dgm:prSet presAssocID="{88B95152-E595-42A0-9EAD-2442C306D108}" presName="txShp" presStyleLbl="node1" presStyleIdx="2" presStyleCnt="5">
        <dgm:presLayoutVars>
          <dgm:bulletEnabled val="1"/>
        </dgm:presLayoutVars>
      </dgm:prSet>
      <dgm:spPr/>
      <dgm:t>
        <a:bodyPr/>
        <a:lstStyle/>
        <a:p>
          <a:endParaRPr lang="zh-CN" altLang="en-US"/>
        </a:p>
      </dgm:t>
    </dgm:pt>
    <dgm:pt modelId="{E5BEEE71-5A19-4156-840B-6411542BB5BB}" type="pres">
      <dgm:prSet presAssocID="{C1A3634B-4856-43F8-BDF0-4281FDC148DE}" presName="spacing" presStyleCnt="0"/>
      <dgm:spPr/>
    </dgm:pt>
    <dgm:pt modelId="{69CD6C09-0F8D-4845-9100-EE90433596DF}" type="pres">
      <dgm:prSet presAssocID="{B120A507-762A-48AB-85A1-6A5B4B7E379F}" presName="composite" presStyleCnt="0"/>
      <dgm:spPr/>
    </dgm:pt>
    <dgm:pt modelId="{1F9077C2-B511-4C67-9A51-1A0880482FD9}" type="pres">
      <dgm:prSet presAssocID="{B120A507-762A-48AB-85A1-6A5B4B7E379F}" presName="imgShp"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dgm:spPr>
    </dgm:pt>
    <dgm:pt modelId="{D130EAF7-7987-47A4-9A8D-CFF92EE7CBF5}" type="pres">
      <dgm:prSet presAssocID="{B120A507-762A-48AB-85A1-6A5B4B7E379F}" presName="txShp" presStyleLbl="node1" presStyleIdx="3" presStyleCnt="5">
        <dgm:presLayoutVars>
          <dgm:bulletEnabled val="1"/>
        </dgm:presLayoutVars>
      </dgm:prSet>
      <dgm:spPr/>
      <dgm:t>
        <a:bodyPr/>
        <a:lstStyle/>
        <a:p>
          <a:endParaRPr lang="zh-CN" altLang="en-US"/>
        </a:p>
      </dgm:t>
    </dgm:pt>
    <dgm:pt modelId="{733F3272-3BF2-430D-B0B4-85B85640B60A}" type="pres">
      <dgm:prSet presAssocID="{76A25734-BA58-4AAE-99D1-FC189B2C0EA4}" presName="spacing" presStyleCnt="0"/>
      <dgm:spPr/>
    </dgm:pt>
    <dgm:pt modelId="{AA0B5588-07EC-4420-8082-CA6703AC928A}" type="pres">
      <dgm:prSet presAssocID="{AD202ADE-517A-423B-B85E-95082B39403B}" presName="composite" presStyleCnt="0"/>
      <dgm:spPr/>
    </dgm:pt>
    <dgm:pt modelId="{BA96FEAF-4830-4666-B39B-7CF8CE8C9710}" type="pres">
      <dgm:prSet presAssocID="{AD202ADE-517A-423B-B85E-95082B39403B}" presName="imgShp"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7000" r="-17000"/>
          </a:stretch>
        </a:blipFill>
      </dgm:spPr>
    </dgm:pt>
    <dgm:pt modelId="{8597248F-6450-49A5-A33E-B8ADFAB1563E}" type="pres">
      <dgm:prSet presAssocID="{AD202ADE-517A-423B-B85E-95082B39403B}" presName="txShp" presStyleLbl="node1" presStyleIdx="4" presStyleCnt="5">
        <dgm:presLayoutVars>
          <dgm:bulletEnabled val="1"/>
        </dgm:presLayoutVars>
      </dgm:prSet>
      <dgm:spPr/>
      <dgm:t>
        <a:bodyPr/>
        <a:lstStyle/>
        <a:p>
          <a:endParaRPr lang="zh-CN" altLang="en-US"/>
        </a:p>
      </dgm:t>
    </dgm:pt>
  </dgm:ptLst>
  <dgm:cxnLst>
    <dgm:cxn modelId="{0A58742F-5F77-4B07-9B01-63346A91BE79}" type="presOf" srcId="{AD202ADE-517A-423B-B85E-95082B39403B}" destId="{8597248F-6450-49A5-A33E-B8ADFAB1563E}" srcOrd="0" destOrd="0" presId="urn:microsoft.com/office/officeart/2005/8/layout/vList3"/>
    <dgm:cxn modelId="{2641178C-9935-45D6-A279-B2BE5BA274E6}" type="presOf" srcId="{60DB8E5B-5750-499E-8A71-5F18AAD0E84D}" destId="{ECB80212-D4E1-4148-B678-A2652F43CB2F}" srcOrd="0" destOrd="0" presId="urn:microsoft.com/office/officeart/2005/8/layout/vList3"/>
    <dgm:cxn modelId="{EB5CB44E-7BF5-45EB-A6FA-FFA87951600A}" srcId="{B6CB918C-7FFD-4A11-8E8D-16FACD68B786}" destId="{88B95152-E595-42A0-9EAD-2442C306D108}" srcOrd="2" destOrd="0" parTransId="{97095F82-F9C1-4F8F-9A64-089C39ED5D3D}" sibTransId="{C1A3634B-4856-43F8-BDF0-4281FDC148DE}"/>
    <dgm:cxn modelId="{420427AC-232F-418D-A92A-CFB9A681355B}" srcId="{B6CB918C-7FFD-4A11-8E8D-16FACD68B786}" destId="{446F1ECA-7503-4421-A536-2C5BC32ACD91}" srcOrd="0" destOrd="0" parTransId="{8FD8C65E-E198-42FF-BC00-90C7F68E8561}" sibTransId="{50A88FD0-ABD2-4DCD-9398-F1AB4D51327E}"/>
    <dgm:cxn modelId="{34F5A2F7-9530-4495-8BF3-8521D505ABE0}" type="presOf" srcId="{B6CB918C-7FFD-4A11-8E8D-16FACD68B786}" destId="{12639592-4C5B-4EF3-88EC-C161179916FC}" srcOrd="0" destOrd="0" presId="urn:microsoft.com/office/officeart/2005/8/layout/vList3"/>
    <dgm:cxn modelId="{79D4033A-8DA1-46F4-8095-8CD95A92B0B6}" type="presOf" srcId="{446F1ECA-7503-4421-A536-2C5BC32ACD91}" destId="{E97E665F-8167-46EB-B196-8B1EAC57F8B1}" srcOrd="0" destOrd="0" presId="urn:microsoft.com/office/officeart/2005/8/layout/vList3"/>
    <dgm:cxn modelId="{13C0F79B-FB7C-4E80-8C89-141F6D0FC52B}" srcId="{B6CB918C-7FFD-4A11-8E8D-16FACD68B786}" destId="{AD202ADE-517A-423B-B85E-95082B39403B}" srcOrd="4" destOrd="0" parTransId="{4011C4F0-1AA1-4C08-A403-2EB9361A7553}" sibTransId="{FBD0A9E4-EEE0-4B1C-9A63-D17C902C99A9}"/>
    <dgm:cxn modelId="{7587CA8C-3ED4-435B-AE09-138FF59B7FD9}" type="presOf" srcId="{B120A507-762A-48AB-85A1-6A5B4B7E379F}" destId="{D130EAF7-7987-47A4-9A8D-CFF92EE7CBF5}" srcOrd="0" destOrd="0" presId="urn:microsoft.com/office/officeart/2005/8/layout/vList3"/>
    <dgm:cxn modelId="{D90A6374-A987-401A-9B67-C34449BC0573}" srcId="{B6CB918C-7FFD-4A11-8E8D-16FACD68B786}" destId="{B120A507-762A-48AB-85A1-6A5B4B7E379F}" srcOrd="3" destOrd="0" parTransId="{2BC69715-6B6E-4734-96E6-7F4102F99163}" sibTransId="{76A25734-BA58-4AAE-99D1-FC189B2C0EA4}"/>
    <dgm:cxn modelId="{01D51E9A-BF3C-4233-ABDB-4B6C759D4AE5}" type="presOf" srcId="{88B95152-E595-42A0-9EAD-2442C306D108}" destId="{1DA01A45-AA8F-4446-8166-F62E229A9202}" srcOrd="0" destOrd="0" presId="urn:microsoft.com/office/officeart/2005/8/layout/vList3"/>
    <dgm:cxn modelId="{47A1A5F6-AAEA-4056-9740-0E00B518F816}" srcId="{B6CB918C-7FFD-4A11-8E8D-16FACD68B786}" destId="{60DB8E5B-5750-499E-8A71-5F18AAD0E84D}" srcOrd="1" destOrd="0" parTransId="{95163BC0-8A57-4B0E-9FE6-91C92A804D92}" sibTransId="{ABBB37F7-726B-43FE-9C96-9451F45758FF}"/>
    <dgm:cxn modelId="{6E8FC968-B030-4D05-9528-582E3B42DE95}" type="presParOf" srcId="{12639592-4C5B-4EF3-88EC-C161179916FC}" destId="{00774D9B-7A79-4A05-8A09-AE1EFC7679C8}" srcOrd="0" destOrd="0" presId="urn:microsoft.com/office/officeart/2005/8/layout/vList3"/>
    <dgm:cxn modelId="{EE72BF56-5845-4419-B16C-CDFA9083D1EC}" type="presParOf" srcId="{00774D9B-7A79-4A05-8A09-AE1EFC7679C8}" destId="{E61259A0-DF33-4001-BC00-28B5F65BAC72}" srcOrd="0" destOrd="0" presId="urn:microsoft.com/office/officeart/2005/8/layout/vList3"/>
    <dgm:cxn modelId="{04426143-3D6D-4DF9-B1CF-E614C932395A}" type="presParOf" srcId="{00774D9B-7A79-4A05-8A09-AE1EFC7679C8}" destId="{E97E665F-8167-46EB-B196-8B1EAC57F8B1}" srcOrd="1" destOrd="0" presId="urn:microsoft.com/office/officeart/2005/8/layout/vList3"/>
    <dgm:cxn modelId="{344884AE-95E1-4BE6-8F80-6BD4E9492166}" type="presParOf" srcId="{12639592-4C5B-4EF3-88EC-C161179916FC}" destId="{C76E14C8-2BFE-4D73-940F-AA2C52CBF551}" srcOrd="1" destOrd="0" presId="urn:microsoft.com/office/officeart/2005/8/layout/vList3"/>
    <dgm:cxn modelId="{2663E4BE-2C2F-41D1-A96F-5F424FC94022}" type="presParOf" srcId="{12639592-4C5B-4EF3-88EC-C161179916FC}" destId="{5198CA20-6813-4A06-95BD-361575E1E8A5}" srcOrd="2" destOrd="0" presId="urn:microsoft.com/office/officeart/2005/8/layout/vList3"/>
    <dgm:cxn modelId="{5D0E752A-DB78-4838-BB08-A24FCEB0A763}" type="presParOf" srcId="{5198CA20-6813-4A06-95BD-361575E1E8A5}" destId="{82438C61-71D6-496B-905A-C9D1B7DA7799}" srcOrd="0" destOrd="0" presId="urn:microsoft.com/office/officeart/2005/8/layout/vList3"/>
    <dgm:cxn modelId="{817A552A-DCFF-4BE7-9A99-669DDAB9F9A1}" type="presParOf" srcId="{5198CA20-6813-4A06-95BD-361575E1E8A5}" destId="{ECB80212-D4E1-4148-B678-A2652F43CB2F}" srcOrd="1" destOrd="0" presId="urn:microsoft.com/office/officeart/2005/8/layout/vList3"/>
    <dgm:cxn modelId="{8D48A426-604B-4AEB-80AA-9913986FCB6E}" type="presParOf" srcId="{12639592-4C5B-4EF3-88EC-C161179916FC}" destId="{A1D2BFAB-3C01-4C33-A1B7-5A950AFE07D6}" srcOrd="3" destOrd="0" presId="urn:microsoft.com/office/officeart/2005/8/layout/vList3"/>
    <dgm:cxn modelId="{20304E04-7B87-41BB-97BD-96114A70A1C9}" type="presParOf" srcId="{12639592-4C5B-4EF3-88EC-C161179916FC}" destId="{58C5E43F-481C-4C45-8181-CDF36CB5C31E}" srcOrd="4" destOrd="0" presId="urn:microsoft.com/office/officeart/2005/8/layout/vList3"/>
    <dgm:cxn modelId="{694383D2-CDED-4BAB-90E0-D23D80979006}" type="presParOf" srcId="{58C5E43F-481C-4C45-8181-CDF36CB5C31E}" destId="{85C7ED0E-8F04-4394-9822-AC7596E2F4F8}" srcOrd="0" destOrd="0" presId="urn:microsoft.com/office/officeart/2005/8/layout/vList3"/>
    <dgm:cxn modelId="{6338AA44-61DE-49F2-B373-170394EF945F}" type="presParOf" srcId="{58C5E43F-481C-4C45-8181-CDF36CB5C31E}" destId="{1DA01A45-AA8F-4446-8166-F62E229A9202}" srcOrd="1" destOrd="0" presId="urn:microsoft.com/office/officeart/2005/8/layout/vList3"/>
    <dgm:cxn modelId="{C0511C54-4A7F-4294-988D-69E150337AB7}" type="presParOf" srcId="{12639592-4C5B-4EF3-88EC-C161179916FC}" destId="{E5BEEE71-5A19-4156-840B-6411542BB5BB}" srcOrd="5" destOrd="0" presId="urn:microsoft.com/office/officeart/2005/8/layout/vList3"/>
    <dgm:cxn modelId="{316E7DBA-95DE-4770-8E76-49B67913468E}" type="presParOf" srcId="{12639592-4C5B-4EF3-88EC-C161179916FC}" destId="{69CD6C09-0F8D-4845-9100-EE90433596DF}" srcOrd="6" destOrd="0" presId="urn:microsoft.com/office/officeart/2005/8/layout/vList3"/>
    <dgm:cxn modelId="{209A5330-6FDE-4B7C-B697-3945B88F4A03}" type="presParOf" srcId="{69CD6C09-0F8D-4845-9100-EE90433596DF}" destId="{1F9077C2-B511-4C67-9A51-1A0880482FD9}" srcOrd="0" destOrd="0" presId="urn:microsoft.com/office/officeart/2005/8/layout/vList3"/>
    <dgm:cxn modelId="{1A5A0E1A-B398-4F08-92D9-1E3C6E6E667D}" type="presParOf" srcId="{69CD6C09-0F8D-4845-9100-EE90433596DF}" destId="{D130EAF7-7987-47A4-9A8D-CFF92EE7CBF5}" srcOrd="1" destOrd="0" presId="urn:microsoft.com/office/officeart/2005/8/layout/vList3"/>
    <dgm:cxn modelId="{53D74663-6A19-4E43-81F3-572489F12CDE}" type="presParOf" srcId="{12639592-4C5B-4EF3-88EC-C161179916FC}" destId="{733F3272-3BF2-430D-B0B4-85B85640B60A}" srcOrd="7" destOrd="0" presId="urn:microsoft.com/office/officeart/2005/8/layout/vList3"/>
    <dgm:cxn modelId="{FEB854A3-2A25-4252-858C-574ED9DC8ABB}" type="presParOf" srcId="{12639592-4C5B-4EF3-88EC-C161179916FC}" destId="{AA0B5588-07EC-4420-8082-CA6703AC928A}" srcOrd="8" destOrd="0" presId="urn:microsoft.com/office/officeart/2005/8/layout/vList3"/>
    <dgm:cxn modelId="{BF686448-B8FE-434E-ACB9-CB94C3CB3677}" type="presParOf" srcId="{AA0B5588-07EC-4420-8082-CA6703AC928A}" destId="{BA96FEAF-4830-4666-B39B-7CF8CE8C9710}" srcOrd="0" destOrd="0" presId="urn:microsoft.com/office/officeart/2005/8/layout/vList3"/>
    <dgm:cxn modelId="{97DBF1FB-08D8-4E9F-B11E-363099F6CB2F}" type="presParOf" srcId="{AA0B5588-07EC-4420-8082-CA6703AC928A}" destId="{8597248F-6450-49A5-A33E-B8ADFAB1563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9715EFC-97C9-4F9C-BE6E-125C4E3FF9EA}" type="doc">
      <dgm:prSet loTypeId="urn:microsoft.com/office/officeart/2008/layout/VerticalCurvedList#8" loCatId="list" qsTypeId="urn:microsoft.com/office/officeart/2005/8/quickstyle/3d1#31" qsCatId="3D" csTypeId="urn:microsoft.com/office/officeart/2005/8/colors/accent1_2#40" csCatId="accent1" phldr="1"/>
      <dgm:spPr/>
      <dgm:t>
        <a:bodyPr/>
        <a:lstStyle/>
        <a:p>
          <a:endParaRPr lang="zh-CN" altLang="en-US"/>
        </a:p>
      </dgm:t>
    </dgm:pt>
    <dgm:pt modelId="{8D175E6B-B06C-4A99-8E4A-214AC9E82168}">
      <dgm:prSet phldrT="[文本]"/>
      <dgm:spPr/>
      <dgm:t>
        <a:bodyPr/>
        <a:lstStyle/>
        <a:p>
          <a:r>
            <a:rPr lang="en-US" altLang="zh-CN" b="1" dirty="0" smtClean="0">
              <a:latin typeface="方正粗黑宋简体" panose="02000000000000000000" pitchFamily="2" charset="-122"/>
              <a:ea typeface="方正粗黑宋简体" panose="02000000000000000000" pitchFamily="2" charset="-122"/>
            </a:rPr>
            <a:t>1</a:t>
          </a:r>
          <a:r>
            <a:rPr lang="zh-CN" altLang="en-US" b="1" dirty="0" smtClean="0">
              <a:latin typeface="方正粗黑宋简体" panose="02000000000000000000" pitchFamily="2" charset="-122"/>
              <a:ea typeface="方正粗黑宋简体" panose="02000000000000000000" pitchFamily="2" charset="-122"/>
            </a:rPr>
            <a:t>、</a:t>
          </a:r>
          <a:r>
            <a:rPr lang="zh-CN" altLang="zh-CN" b="1" dirty="0" smtClean="0">
              <a:latin typeface="方正粗黑宋简体" panose="02000000000000000000" pitchFamily="2" charset="-122"/>
              <a:ea typeface="方正粗黑宋简体" panose="02000000000000000000" pitchFamily="2" charset="-122"/>
            </a:rPr>
            <a:t>答辩委员会主席宣布答辩会开始</a:t>
          </a:r>
          <a:endParaRPr lang="zh-CN" altLang="en-US" b="1" dirty="0">
            <a:latin typeface="方正粗黑宋简体" panose="02000000000000000000" pitchFamily="2" charset="-122"/>
            <a:ea typeface="方正粗黑宋简体" panose="02000000000000000000" pitchFamily="2" charset="-122"/>
          </a:endParaRPr>
        </a:p>
      </dgm:t>
    </dgm:pt>
    <dgm:pt modelId="{65822484-E910-4DED-BCAE-53699D437F26}" type="parTrans" cxnId="{4EDD6B7A-9831-4B78-9995-C356045BF708}">
      <dgm:prSet/>
      <dgm:spPr/>
      <dgm:t>
        <a:bodyPr/>
        <a:lstStyle/>
        <a:p>
          <a:endParaRPr lang="zh-CN" altLang="en-US"/>
        </a:p>
      </dgm:t>
    </dgm:pt>
    <dgm:pt modelId="{B0540F1A-0011-4F9C-BB41-63C59BBF2636}" type="sibTrans" cxnId="{4EDD6B7A-9831-4B78-9995-C356045BF708}">
      <dgm:prSet/>
      <dgm:spPr/>
      <dgm:t>
        <a:bodyPr/>
        <a:lstStyle/>
        <a:p>
          <a:endParaRPr lang="zh-CN" altLang="en-US"/>
        </a:p>
      </dgm:t>
    </dgm:pt>
    <dgm:pt modelId="{16F66A08-74A2-4F54-941B-5B174A757C9D}">
      <dgm:prSet/>
      <dgm:spPr/>
      <dgm:t>
        <a:bodyPr/>
        <a:lstStyle/>
        <a:p>
          <a:r>
            <a:rPr lang="en-US" altLang="zh-CN" b="1" dirty="0" smtClean="0">
              <a:latin typeface="方正粗黑宋简体" panose="02000000000000000000" pitchFamily="2" charset="-122"/>
              <a:ea typeface="方正粗黑宋简体" panose="02000000000000000000" pitchFamily="2" charset="-122"/>
            </a:rPr>
            <a:t>2</a:t>
          </a:r>
          <a:r>
            <a:rPr lang="zh-CN" altLang="en-US" b="1" dirty="0" smtClean="0">
              <a:latin typeface="方正粗黑宋简体" panose="02000000000000000000" pitchFamily="2" charset="-122"/>
              <a:ea typeface="方正粗黑宋简体" panose="02000000000000000000" pitchFamily="2" charset="-122"/>
            </a:rPr>
            <a:t>、</a:t>
          </a:r>
          <a:r>
            <a:rPr lang="zh-CN" altLang="zh-CN" b="1" dirty="0" smtClean="0">
              <a:latin typeface="方正粗黑宋简体" panose="02000000000000000000" pitchFamily="2" charset="-122"/>
              <a:ea typeface="方正粗黑宋简体" panose="02000000000000000000" pitchFamily="2" charset="-122"/>
            </a:rPr>
            <a:t>答辩人简要介绍论文主要内容</a:t>
          </a:r>
          <a:endParaRPr lang="en-US" altLang="zh-CN" b="1" dirty="0" smtClean="0">
            <a:latin typeface="方正粗黑宋简体" panose="02000000000000000000" pitchFamily="2" charset="-122"/>
            <a:ea typeface="方正粗黑宋简体" panose="02000000000000000000" pitchFamily="2" charset="-122"/>
          </a:endParaRPr>
        </a:p>
      </dgm:t>
    </dgm:pt>
    <dgm:pt modelId="{A81CB894-39F4-4210-A462-21CB03F68ABB}" type="parTrans" cxnId="{2F8A0E7A-2531-4BF8-9EC1-254323FBF0E5}">
      <dgm:prSet/>
      <dgm:spPr/>
      <dgm:t>
        <a:bodyPr/>
        <a:lstStyle/>
        <a:p>
          <a:endParaRPr lang="zh-CN" altLang="en-US"/>
        </a:p>
      </dgm:t>
    </dgm:pt>
    <dgm:pt modelId="{2CF9E003-792D-4846-A446-95E7AB5C8638}" type="sibTrans" cxnId="{2F8A0E7A-2531-4BF8-9EC1-254323FBF0E5}">
      <dgm:prSet/>
      <dgm:spPr/>
      <dgm:t>
        <a:bodyPr/>
        <a:lstStyle/>
        <a:p>
          <a:endParaRPr lang="zh-CN" altLang="en-US"/>
        </a:p>
      </dgm:t>
    </dgm:pt>
    <dgm:pt modelId="{6B69FD88-AC8C-48B7-B59D-B47B38AE0611}">
      <dgm:prSet/>
      <dgm:spPr/>
      <dgm:t>
        <a:bodyPr/>
        <a:lstStyle/>
        <a:p>
          <a:r>
            <a:rPr lang="en-US" altLang="zh-CN" b="1" dirty="0" smtClean="0">
              <a:latin typeface="方正粗黑宋简体" panose="02000000000000000000" pitchFamily="2" charset="-122"/>
              <a:ea typeface="方正粗黑宋简体" panose="02000000000000000000" pitchFamily="2" charset="-122"/>
            </a:rPr>
            <a:t>3</a:t>
          </a:r>
          <a:r>
            <a:rPr lang="zh-CN" altLang="en-US" b="1" dirty="0" smtClean="0">
              <a:latin typeface="方正粗黑宋简体" panose="02000000000000000000" pitchFamily="2" charset="-122"/>
              <a:ea typeface="方正粗黑宋简体" panose="02000000000000000000" pitchFamily="2" charset="-122"/>
            </a:rPr>
            <a:t>、答辩</a:t>
          </a:r>
          <a:r>
            <a:rPr lang="zh-CN" altLang="zh-CN" b="1" dirty="0" smtClean="0">
              <a:latin typeface="方正粗黑宋简体" panose="02000000000000000000" pitchFamily="2" charset="-122"/>
              <a:ea typeface="方正粗黑宋简体" panose="02000000000000000000" pitchFamily="2" charset="-122"/>
            </a:rPr>
            <a:t>委员提问　　</a:t>
          </a:r>
        </a:p>
      </dgm:t>
    </dgm:pt>
    <dgm:pt modelId="{4E5447DC-1E60-4934-A7A9-D2CBB3F2944B}" type="parTrans" cxnId="{7B53C0C6-47D8-48BC-BE28-D14C12BEDBB5}">
      <dgm:prSet/>
      <dgm:spPr/>
      <dgm:t>
        <a:bodyPr/>
        <a:lstStyle/>
        <a:p>
          <a:endParaRPr lang="zh-CN" altLang="en-US"/>
        </a:p>
      </dgm:t>
    </dgm:pt>
    <dgm:pt modelId="{FE8550C8-D65E-4658-A348-9340A38FBF19}" type="sibTrans" cxnId="{7B53C0C6-47D8-48BC-BE28-D14C12BEDBB5}">
      <dgm:prSet/>
      <dgm:spPr/>
      <dgm:t>
        <a:bodyPr/>
        <a:lstStyle/>
        <a:p>
          <a:endParaRPr lang="zh-CN" altLang="en-US"/>
        </a:p>
      </dgm:t>
    </dgm:pt>
    <dgm:pt modelId="{A4AFEBC5-C463-4FC3-9701-7A05A30ABCF4}">
      <dgm:prSet/>
      <dgm:spPr/>
      <dgm:t>
        <a:bodyPr/>
        <a:lstStyle/>
        <a:p>
          <a:r>
            <a:rPr lang="en-US" altLang="zh-CN" b="1" dirty="0" smtClean="0">
              <a:latin typeface="方正粗黑宋简体" panose="02000000000000000000" pitchFamily="2" charset="-122"/>
              <a:ea typeface="方正粗黑宋简体" panose="02000000000000000000" pitchFamily="2" charset="-122"/>
            </a:rPr>
            <a:t>4</a:t>
          </a:r>
          <a:r>
            <a:rPr lang="zh-CN" altLang="en-US" b="1" dirty="0" smtClean="0">
              <a:latin typeface="方正粗黑宋简体" panose="02000000000000000000" pitchFamily="2" charset="-122"/>
              <a:ea typeface="方正粗黑宋简体" panose="02000000000000000000" pitchFamily="2" charset="-122"/>
            </a:rPr>
            <a:t>、</a:t>
          </a:r>
          <a:r>
            <a:rPr lang="zh-CN" altLang="zh-CN" b="1" dirty="0" smtClean="0">
              <a:latin typeface="方正粗黑宋简体" panose="02000000000000000000" pitchFamily="2" charset="-122"/>
              <a:ea typeface="方正粗黑宋简体" panose="02000000000000000000" pitchFamily="2" charset="-122"/>
            </a:rPr>
            <a:t>答辩人回答问题</a:t>
          </a:r>
          <a:endParaRPr lang="en-US" altLang="zh-CN" b="1" dirty="0" smtClean="0">
            <a:latin typeface="方正粗黑宋简体" panose="02000000000000000000" pitchFamily="2" charset="-122"/>
            <a:ea typeface="方正粗黑宋简体" panose="02000000000000000000" pitchFamily="2" charset="-122"/>
          </a:endParaRPr>
        </a:p>
      </dgm:t>
    </dgm:pt>
    <dgm:pt modelId="{D7928A1C-C09F-4B05-B45A-692D52DB8F3A}" type="parTrans" cxnId="{5D868CDE-53DC-4EC5-A544-74C8B7E8A05F}">
      <dgm:prSet/>
      <dgm:spPr/>
      <dgm:t>
        <a:bodyPr/>
        <a:lstStyle/>
        <a:p>
          <a:endParaRPr lang="zh-CN" altLang="en-US"/>
        </a:p>
      </dgm:t>
    </dgm:pt>
    <dgm:pt modelId="{CEC7179C-2555-418E-BED6-9CB77DC4B853}" type="sibTrans" cxnId="{5D868CDE-53DC-4EC5-A544-74C8B7E8A05F}">
      <dgm:prSet/>
      <dgm:spPr/>
      <dgm:t>
        <a:bodyPr/>
        <a:lstStyle/>
        <a:p>
          <a:endParaRPr lang="zh-CN" altLang="en-US"/>
        </a:p>
      </dgm:t>
    </dgm:pt>
    <dgm:pt modelId="{88F18D8A-8AB7-487A-868A-D1D9BDFCE15E}">
      <dgm:prSet/>
      <dgm:spPr/>
      <dgm:t>
        <a:bodyPr/>
        <a:lstStyle/>
        <a:p>
          <a:r>
            <a:rPr lang="en-US" altLang="zh-CN" b="1" dirty="0" smtClean="0">
              <a:latin typeface="方正粗黑宋简体" panose="02000000000000000000" pitchFamily="2" charset="-122"/>
              <a:ea typeface="方正粗黑宋简体" panose="02000000000000000000" pitchFamily="2" charset="-122"/>
            </a:rPr>
            <a:t>5</a:t>
          </a:r>
          <a:r>
            <a:rPr lang="zh-CN" altLang="en-US" b="1" dirty="0" smtClean="0">
              <a:latin typeface="方正粗黑宋简体" panose="02000000000000000000" pitchFamily="2" charset="-122"/>
              <a:ea typeface="方正粗黑宋简体" panose="02000000000000000000" pitchFamily="2" charset="-122"/>
            </a:rPr>
            <a:t>、</a:t>
          </a:r>
          <a:r>
            <a:rPr lang="zh-CN" altLang="zh-CN" b="1" dirty="0" smtClean="0">
              <a:latin typeface="方正粗黑宋简体" panose="02000000000000000000" pitchFamily="2" charset="-122"/>
              <a:ea typeface="方正粗黑宋简体" panose="02000000000000000000" pitchFamily="2" charset="-122"/>
            </a:rPr>
            <a:t>答辩评分及投票表决</a:t>
          </a:r>
          <a:endParaRPr lang="en-US" altLang="zh-CN" b="1" dirty="0" smtClean="0">
            <a:latin typeface="方正粗黑宋简体" panose="02000000000000000000" pitchFamily="2" charset="-122"/>
            <a:ea typeface="方正粗黑宋简体" panose="02000000000000000000" pitchFamily="2" charset="-122"/>
          </a:endParaRPr>
        </a:p>
      </dgm:t>
    </dgm:pt>
    <dgm:pt modelId="{BD8899F6-05C0-4594-B501-AAE6C1EBEFEB}" type="parTrans" cxnId="{1BA59500-AC97-4918-B1E2-B8FC68774993}">
      <dgm:prSet/>
      <dgm:spPr/>
      <dgm:t>
        <a:bodyPr/>
        <a:lstStyle/>
        <a:p>
          <a:endParaRPr lang="zh-CN" altLang="en-US"/>
        </a:p>
      </dgm:t>
    </dgm:pt>
    <dgm:pt modelId="{CF4A4C01-F6DF-4824-91D7-A02D71CE2978}" type="sibTrans" cxnId="{1BA59500-AC97-4918-B1E2-B8FC68774993}">
      <dgm:prSet/>
      <dgm:spPr/>
      <dgm:t>
        <a:bodyPr/>
        <a:lstStyle/>
        <a:p>
          <a:endParaRPr lang="zh-CN" altLang="en-US"/>
        </a:p>
      </dgm:t>
    </dgm:pt>
    <dgm:pt modelId="{8F3778F4-B67E-41E6-9689-63316A84459A}">
      <dgm:prSet/>
      <dgm:spPr/>
      <dgm:t>
        <a:bodyPr/>
        <a:lstStyle/>
        <a:p>
          <a:r>
            <a:rPr lang="en-US" altLang="zh-CN" b="1" dirty="0" smtClean="0">
              <a:latin typeface="方正粗黑宋简体" panose="02000000000000000000" pitchFamily="2" charset="-122"/>
              <a:ea typeface="方正粗黑宋简体" panose="02000000000000000000" pitchFamily="2" charset="-122"/>
            </a:rPr>
            <a:t>6</a:t>
          </a:r>
          <a:r>
            <a:rPr lang="zh-CN" altLang="en-US" b="1" dirty="0" smtClean="0">
              <a:latin typeface="方正粗黑宋简体" panose="02000000000000000000" pitchFamily="2" charset="-122"/>
              <a:ea typeface="方正粗黑宋简体" panose="02000000000000000000" pitchFamily="2" charset="-122"/>
            </a:rPr>
            <a:t>、</a:t>
          </a:r>
          <a:r>
            <a:rPr lang="zh-CN" altLang="zh-CN" b="1" dirty="0" smtClean="0">
              <a:latin typeface="方正粗黑宋简体" panose="02000000000000000000" pitchFamily="2" charset="-122"/>
              <a:ea typeface="方正粗黑宋简体" panose="02000000000000000000" pitchFamily="2" charset="-122"/>
            </a:rPr>
            <a:t>答辩委员会</a:t>
          </a:r>
          <a:r>
            <a:rPr lang="zh-CN" altLang="en-US" b="1" dirty="0" smtClean="0">
              <a:latin typeface="方正粗黑宋简体" panose="02000000000000000000" pitchFamily="2" charset="-122"/>
              <a:ea typeface="方正粗黑宋简体" panose="02000000000000000000" pitchFamily="2" charset="-122"/>
            </a:rPr>
            <a:t>宣布</a:t>
          </a:r>
          <a:r>
            <a:rPr lang="zh-CN" altLang="zh-CN" b="1" dirty="0" smtClean="0">
              <a:latin typeface="方正粗黑宋简体" panose="02000000000000000000" pitchFamily="2" charset="-122"/>
              <a:ea typeface="方正粗黑宋简体" panose="02000000000000000000" pitchFamily="2" charset="-122"/>
            </a:rPr>
            <a:t>决议</a:t>
          </a:r>
          <a:endParaRPr lang="en-US" altLang="zh-CN" b="1" dirty="0" smtClean="0">
            <a:latin typeface="方正粗黑宋简体" panose="02000000000000000000" pitchFamily="2" charset="-122"/>
            <a:ea typeface="方正粗黑宋简体" panose="02000000000000000000" pitchFamily="2" charset="-122"/>
          </a:endParaRPr>
        </a:p>
      </dgm:t>
    </dgm:pt>
    <dgm:pt modelId="{BCBE5405-5A34-4890-BF25-71BA9EBB924B}" type="parTrans" cxnId="{87C85274-F561-4578-9460-B7C53CA7400A}">
      <dgm:prSet/>
      <dgm:spPr/>
      <dgm:t>
        <a:bodyPr/>
        <a:lstStyle/>
        <a:p>
          <a:endParaRPr lang="zh-CN" altLang="en-US"/>
        </a:p>
      </dgm:t>
    </dgm:pt>
    <dgm:pt modelId="{79E80A4F-2EE4-4CB1-B0BA-3D0E7C16A9E9}" type="sibTrans" cxnId="{87C85274-F561-4578-9460-B7C53CA7400A}">
      <dgm:prSet/>
      <dgm:spPr/>
      <dgm:t>
        <a:bodyPr/>
        <a:lstStyle/>
        <a:p>
          <a:endParaRPr lang="zh-CN" altLang="en-US"/>
        </a:p>
      </dgm:t>
    </dgm:pt>
    <dgm:pt modelId="{4806A86D-0F91-440E-A64D-34CF629C7F4A}" type="pres">
      <dgm:prSet presAssocID="{D9715EFC-97C9-4F9C-BE6E-125C4E3FF9EA}" presName="Name0" presStyleCnt="0">
        <dgm:presLayoutVars>
          <dgm:chMax val="7"/>
          <dgm:chPref val="7"/>
          <dgm:dir/>
        </dgm:presLayoutVars>
      </dgm:prSet>
      <dgm:spPr/>
      <dgm:t>
        <a:bodyPr/>
        <a:lstStyle/>
        <a:p>
          <a:endParaRPr lang="zh-CN" altLang="en-US"/>
        </a:p>
      </dgm:t>
    </dgm:pt>
    <dgm:pt modelId="{470E6B8E-4B82-4AD5-B32D-91A60E2B2BD8}" type="pres">
      <dgm:prSet presAssocID="{D9715EFC-97C9-4F9C-BE6E-125C4E3FF9EA}" presName="Name1" presStyleCnt="0"/>
      <dgm:spPr/>
    </dgm:pt>
    <dgm:pt modelId="{D0B5E0A3-A029-499E-BD3E-56F26488E0E6}" type="pres">
      <dgm:prSet presAssocID="{D9715EFC-97C9-4F9C-BE6E-125C4E3FF9EA}" presName="cycle" presStyleCnt="0"/>
      <dgm:spPr/>
    </dgm:pt>
    <dgm:pt modelId="{1EA94344-A7DB-4118-BBBB-6D7755BEAC0C}" type="pres">
      <dgm:prSet presAssocID="{D9715EFC-97C9-4F9C-BE6E-125C4E3FF9EA}" presName="srcNode" presStyleLbl="node1" presStyleIdx="0" presStyleCnt="6"/>
      <dgm:spPr/>
    </dgm:pt>
    <dgm:pt modelId="{CB709072-F49F-44A6-B31E-7EEAD28B3B0B}" type="pres">
      <dgm:prSet presAssocID="{D9715EFC-97C9-4F9C-BE6E-125C4E3FF9EA}" presName="conn" presStyleLbl="parChTrans1D2" presStyleIdx="0" presStyleCnt="1"/>
      <dgm:spPr/>
      <dgm:t>
        <a:bodyPr/>
        <a:lstStyle/>
        <a:p>
          <a:endParaRPr lang="zh-CN" altLang="en-US"/>
        </a:p>
      </dgm:t>
    </dgm:pt>
    <dgm:pt modelId="{FAD3EEDF-FE6F-49B4-8F2A-99922F85A941}" type="pres">
      <dgm:prSet presAssocID="{D9715EFC-97C9-4F9C-BE6E-125C4E3FF9EA}" presName="extraNode" presStyleLbl="node1" presStyleIdx="0" presStyleCnt="6"/>
      <dgm:spPr/>
    </dgm:pt>
    <dgm:pt modelId="{3D0BC58E-66EF-4966-AE0B-02323C13D1BA}" type="pres">
      <dgm:prSet presAssocID="{D9715EFC-97C9-4F9C-BE6E-125C4E3FF9EA}" presName="dstNode" presStyleLbl="node1" presStyleIdx="0" presStyleCnt="6"/>
      <dgm:spPr/>
    </dgm:pt>
    <dgm:pt modelId="{1A1D772A-DDF6-4C63-A25E-75AF86C73B58}" type="pres">
      <dgm:prSet presAssocID="{8D175E6B-B06C-4A99-8E4A-214AC9E82168}" presName="text_1" presStyleLbl="node1" presStyleIdx="0" presStyleCnt="6">
        <dgm:presLayoutVars>
          <dgm:bulletEnabled val="1"/>
        </dgm:presLayoutVars>
      </dgm:prSet>
      <dgm:spPr/>
      <dgm:t>
        <a:bodyPr/>
        <a:lstStyle/>
        <a:p>
          <a:endParaRPr lang="zh-CN" altLang="en-US"/>
        </a:p>
      </dgm:t>
    </dgm:pt>
    <dgm:pt modelId="{7A1582E7-6A00-4BD1-89B0-7F123F7543EE}" type="pres">
      <dgm:prSet presAssocID="{8D175E6B-B06C-4A99-8E4A-214AC9E82168}" presName="accent_1" presStyleCnt="0"/>
      <dgm:spPr/>
    </dgm:pt>
    <dgm:pt modelId="{E060F32A-D18D-49C2-9E15-4A526B99E739}" type="pres">
      <dgm:prSet presAssocID="{8D175E6B-B06C-4A99-8E4A-214AC9E82168}" presName="accentRepeatNode" presStyleLbl="solidFgAcc1" presStyleIdx="0" presStyleCnt="6"/>
      <dgm:spPr/>
    </dgm:pt>
    <dgm:pt modelId="{FA11310C-B9F5-4CC2-9EDC-5BF90FE69FA0}" type="pres">
      <dgm:prSet presAssocID="{16F66A08-74A2-4F54-941B-5B174A757C9D}" presName="text_2" presStyleLbl="node1" presStyleIdx="1" presStyleCnt="6">
        <dgm:presLayoutVars>
          <dgm:bulletEnabled val="1"/>
        </dgm:presLayoutVars>
      </dgm:prSet>
      <dgm:spPr/>
      <dgm:t>
        <a:bodyPr/>
        <a:lstStyle/>
        <a:p>
          <a:endParaRPr lang="zh-CN" altLang="en-US"/>
        </a:p>
      </dgm:t>
    </dgm:pt>
    <dgm:pt modelId="{E9DBF2F5-40C3-4C55-9312-4D977F79CB9F}" type="pres">
      <dgm:prSet presAssocID="{16F66A08-74A2-4F54-941B-5B174A757C9D}" presName="accent_2" presStyleCnt="0"/>
      <dgm:spPr/>
    </dgm:pt>
    <dgm:pt modelId="{E1D47D3F-BDB8-4554-B472-8915C5186872}" type="pres">
      <dgm:prSet presAssocID="{16F66A08-74A2-4F54-941B-5B174A757C9D}" presName="accentRepeatNode" presStyleLbl="solidFgAcc1" presStyleIdx="1" presStyleCnt="6"/>
      <dgm:spPr/>
    </dgm:pt>
    <dgm:pt modelId="{E72997FA-F6CD-422C-BA2B-C0FDB75CE6A6}" type="pres">
      <dgm:prSet presAssocID="{6B69FD88-AC8C-48B7-B59D-B47B38AE0611}" presName="text_3" presStyleLbl="node1" presStyleIdx="2" presStyleCnt="6">
        <dgm:presLayoutVars>
          <dgm:bulletEnabled val="1"/>
        </dgm:presLayoutVars>
      </dgm:prSet>
      <dgm:spPr/>
      <dgm:t>
        <a:bodyPr/>
        <a:lstStyle/>
        <a:p>
          <a:endParaRPr lang="zh-CN" altLang="en-US"/>
        </a:p>
      </dgm:t>
    </dgm:pt>
    <dgm:pt modelId="{08BCC59E-9F25-4CFB-BEF7-76DF7EC5A87C}" type="pres">
      <dgm:prSet presAssocID="{6B69FD88-AC8C-48B7-B59D-B47B38AE0611}" presName="accent_3" presStyleCnt="0"/>
      <dgm:spPr/>
    </dgm:pt>
    <dgm:pt modelId="{75694248-9F80-4937-A38B-49BA9E548AAF}" type="pres">
      <dgm:prSet presAssocID="{6B69FD88-AC8C-48B7-B59D-B47B38AE0611}" presName="accentRepeatNode" presStyleLbl="solidFgAcc1" presStyleIdx="2" presStyleCnt="6"/>
      <dgm:spPr/>
    </dgm:pt>
    <dgm:pt modelId="{E61D823F-E01B-4C0C-8CA1-A38A2CA418B3}" type="pres">
      <dgm:prSet presAssocID="{A4AFEBC5-C463-4FC3-9701-7A05A30ABCF4}" presName="text_4" presStyleLbl="node1" presStyleIdx="3" presStyleCnt="6">
        <dgm:presLayoutVars>
          <dgm:bulletEnabled val="1"/>
        </dgm:presLayoutVars>
      </dgm:prSet>
      <dgm:spPr/>
      <dgm:t>
        <a:bodyPr/>
        <a:lstStyle/>
        <a:p>
          <a:endParaRPr lang="zh-CN" altLang="en-US"/>
        </a:p>
      </dgm:t>
    </dgm:pt>
    <dgm:pt modelId="{C634B28C-B7C5-4B2D-A6DD-A44DE7FEB64E}" type="pres">
      <dgm:prSet presAssocID="{A4AFEBC5-C463-4FC3-9701-7A05A30ABCF4}" presName="accent_4" presStyleCnt="0"/>
      <dgm:spPr/>
    </dgm:pt>
    <dgm:pt modelId="{27FFAB95-4FA2-4952-9579-72D819E5B102}" type="pres">
      <dgm:prSet presAssocID="{A4AFEBC5-C463-4FC3-9701-7A05A30ABCF4}" presName="accentRepeatNode" presStyleLbl="solidFgAcc1" presStyleIdx="3" presStyleCnt="6"/>
      <dgm:spPr/>
    </dgm:pt>
    <dgm:pt modelId="{6CEE2FB6-5595-4763-8D90-6E0DB5E411F4}" type="pres">
      <dgm:prSet presAssocID="{88F18D8A-8AB7-487A-868A-D1D9BDFCE15E}" presName="text_5" presStyleLbl="node1" presStyleIdx="4" presStyleCnt="6">
        <dgm:presLayoutVars>
          <dgm:bulletEnabled val="1"/>
        </dgm:presLayoutVars>
      </dgm:prSet>
      <dgm:spPr/>
      <dgm:t>
        <a:bodyPr/>
        <a:lstStyle/>
        <a:p>
          <a:endParaRPr lang="zh-CN" altLang="en-US"/>
        </a:p>
      </dgm:t>
    </dgm:pt>
    <dgm:pt modelId="{B5E4EE1C-DE8D-4D08-8D7F-A9F9EAE083CF}" type="pres">
      <dgm:prSet presAssocID="{88F18D8A-8AB7-487A-868A-D1D9BDFCE15E}" presName="accent_5" presStyleCnt="0"/>
      <dgm:spPr/>
    </dgm:pt>
    <dgm:pt modelId="{AA3B7A6C-3A4E-4FAF-A45A-3557D75AAB04}" type="pres">
      <dgm:prSet presAssocID="{88F18D8A-8AB7-487A-868A-D1D9BDFCE15E}" presName="accentRepeatNode" presStyleLbl="solidFgAcc1" presStyleIdx="4" presStyleCnt="6"/>
      <dgm:spPr/>
    </dgm:pt>
    <dgm:pt modelId="{AED57E62-C162-4B76-8768-81652CD4C339}" type="pres">
      <dgm:prSet presAssocID="{8F3778F4-B67E-41E6-9689-63316A84459A}" presName="text_6" presStyleLbl="node1" presStyleIdx="5" presStyleCnt="6">
        <dgm:presLayoutVars>
          <dgm:bulletEnabled val="1"/>
        </dgm:presLayoutVars>
      </dgm:prSet>
      <dgm:spPr/>
      <dgm:t>
        <a:bodyPr/>
        <a:lstStyle/>
        <a:p>
          <a:endParaRPr lang="zh-CN" altLang="en-US"/>
        </a:p>
      </dgm:t>
    </dgm:pt>
    <dgm:pt modelId="{3AF9514D-DE0A-4D9B-9648-8E156375D0BD}" type="pres">
      <dgm:prSet presAssocID="{8F3778F4-B67E-41E6-9689-63316A84459A}" presName="accent_6" presStyleCnt="0"/>
      <dgm:spPr/>
    </dgm:pt>
    <dgm:pt modelId="{92D091E3-83E4-4A26-8568-09BA305BCCEB}" type="pres">
      <dgm:prSet presAssocID="{8F3778F4-B67E-41E6-9689-63316A84459A}" presName="accentRepeatNode" presStyleLbl="solidFgAcc1" presStyleIdx="5" presStyleCnt="6"/>
      <dgm:spPr/>
    </dgm:pt>
  </dgm:ptLst>
  <dgm:cxnLst>
    <dgm:cxn modelId="{1BA59500-AC97-4918-B1E2-B8FC68774993}" srcId="{D9715EFC-97C9-4F9C-BE6E-125C4E3FF9EA}" destId="{88F18D8A-8AB7-487A-868A-D1D9BDFCE15E}" srcOrd="4" destOrd="0" parTransId="{BD8899F6-05C0-4594-B501-AAE6C1EBEFEB}" sibTransId="{CF4A4C01-F6DF-4824-91D7-A02D71CE2978}"/>
    <dgm:cxn modelId="{28933CEE-10EB-43BD-B825-334FA02D4032}" type="presOf" srcId="{B0540F1A-0011-4F9C-BB41-63C59BBF2636}" destId="{CB709072-F49F-44A6-B31E-7EEAD28B3B0B}" srcOrd="0" destOrd="0" presId="urn:microsoft.com/office/officeart/2008/layout/VerticalCurvedList#8"/>
    <dgm:cxn modelId="{7B53C0C6-47D8-48BC-BE28-D14C12BEDBB5}" srcId="{D9715EFC-97C9-4F9C-BE6E-125C4E3FF9EA}" destId="{6B69FD88-AC8C-48B7-B59D-B47B38AE0611}" srcOrd="2" destOrd="0" parTransId="{4E5447DC-1E60-4934-A7A9-D2CBB3F2944B}" sibTransId="{FE8550C8-D65E-4658-A348-9340A38FBF19}"/>
    <dgm:cxn modelId="{87C85274-F561-4578-9460-B7C53CA7400A}" srcId="{D9715EFC-97C9-4F9C-BE6E-125C4E3FF9EA}" destId="{8F3778F4-B67E-41E6-9689-63316A84459A}" srcOrd="5" destOrd="0" parTransId="{BCBE5405-5A34-4890-BF25-71BA9EBB924B}" sibTransId="{79E80A4F-2EE4-4CB1-B0BA-3D0E7C16A9E9}"/>
    <dgm:cxn modelId="{2F8A0E7A-2531-4BF8-9EC1-254323FBF0E5}" srcId="{D9715EFC-97C9-4F9C-BE6E-125C4E3FF9EA}" destId="{16F66A08-74A2-4F54-941B-5B174A757C9D}" srcOrd="1" destOrd="0" parTransId="{A81CB894-39F4-4210-A462-21CB03F68ABB}" sibTransId="{2CF9E003-792D-4846-A446-95E7AB5C8638}"/>
    <dgm:cxn modelId="{5D868CDE-53DC-4EC5-A544-74C8B7E8A05F}" srcId="{D9715EFC-97C9-4F9C-BE6E-125C4E3FF9EA}" destId="{A4AFEBC5-C463-4FC3-9701-7A05A30ABCF4}" srcOrd="3" destOrd="0" parTransId="{D7928A1C-C09F-4B05-B45A-692D52DB8F3A}" sibTransId="{CEC7179C-2555-418E-BED6-9CB77DC4B853}"/>
    <dgm:cxn modelId="{4EDD6B7A-9831-4B78-9995-C356045BF708}" srcId="{D9715EFC-97C9-4F9C-BE6E-125C4E3FF9EA}" destId="{8D175E6B-B06C-4A99-8E4A-214AC9E82168}" srcOrd="0" destOrd="0" parTransId="{65822484-E910-4DED-BCAE-53699D437F26}" sibTransId="{B0540F1A-0011-4F9C-BB41-63C59BBF2636}"/>
    <dgm:cxn modelId="{7D2F003B-A6F5-409A-AAE4-3B9ED30B2C64}" type="presOf" srcId="{8D175E6B-B06C-4A99-8E4A-214AC9E82168}" destId="{1A1D772A-DDF6-4C63-A25E-75AF86C73B58}" srcOrd="0" destOrd="0" presId="urn:microsoft.com/office/officeart/2008/layout/VerticalCurvedList#8"/>
    <dgm:cxn modelId="{8CE7FD4B-A963-46D3-B7D9-331893F9B808}" type="presOf" srcId="{A4AFEBC5-C463-4FC3-9701-7A05A30ABCF4}" destId="{E61D823F-E01B-4C0C-8CA1-A38A2CA418B3}" srcOrd="0" destOrd="0" presId="urn:microsoft.com/office/officeart/2008/layout/VerticalCurvedList#8"/>
    <dgm:cxn modelId="{142BDBA8-39AC-433B-A88E-AE029E3DFAB4}" type="presOf" srcId="{16F66A08-74A2-4F54-941B-5B174A757C9D}" destId="{FA11310C-B9F5-4CC2-9EDC-5BF90FE69FA0}" srcOrd="0" destOrd="0" presId="urn:microsoft.com/office/officeart/2008/layout/VerticalCurvedList#8"/>
    <dgm:cxn modelId="{CCBDD906-29EB-4825-B680-93D581E5EBF5}" type="presOf" srcId="{8F3778F4-B67E-41E6-9689-63316A84459A}" destId="{AED57E62-C162-4B76-8768-81652CD4C339}" srcOrd="0" destOrd="0" presId="urn:microsoft.com/office/officeart/2008/layout/VerticalCurvedList#8"/>
    <dgm:cxn modelId="{49C7C864-9786-46D5-A420-B56419CDC0C0}" type="presOf" srcId="{6B69FD88-AC8C-48B7-B59D-B47B38AE0611}" destId="{E72997FA-F6CD-422C-BA2B-C0FDB75CE6A6}" srcOrd="0" destOrd="0" presId="urn:microsoft.com/office/officeart/2008/layout/VerticalCurvedList#8"/>
    <dgm:cxn modelId="{36F9F26B-2E92-4402-A6C1-22AB5CF72FE2}" type="presOf" srcId="{88F18D8A-8AB7-487A-868A-D1D9BDFCE15E}" destId="{6CEE2FB6-5595-4763-8D90-6E0DB5E411F4}" srcOrd="0" destOrd="0" presId="urn:microsoft.com/office/officeart/2008/layout/VerticalCurvedList#8"/>
    <dgm:cxn modelId="{E971FBC5-6205-43C2-8078-06D6D93DE992}" type="presOf" srcId="{D9715EFC-97C9-4F9C-BE6E-125C4E3FF9EA}" destId="{4806A86D-0F91-440E-A64D-34CF629C7F4A}" srcOrd="0" destOrd="0" presId="urn:microsoft.com/office/officeart/2008/layout/VerticalCurvedList#8"/>
    <dgm:cxn modelId="{BC3FB5F1-1C11-4C30-8829-7FFCE2053F72}" type="presParOf" srcId="{4806A86D-0F91-440E-A64D-34CF629C7F4A}" destId="{470E6B8E-4B82-4AD5-B32D-91A60E2B2BD8}" srcOrd="0" destOrd="0" presId="urn:microsoft.com/office/officeart/2008/layout/VerticalCurvedList#8"/>
    <dgm:cxn modelId="{4AF3574C-F042-422E-9BC8-DFD63DA5813A}" type="presParOf" srcId="{470E6B8E-4B82-4AD5-B32D-91A60E2B2BD8}" destId="{D0B5E0A3-A029-499E-BD3E-56F26488E0E6}" srcOrd="0" destOrd="0" presId="urn:microsoft.com/office/officeart/2008/layout/VerticalCurvedList#8"/>
    <dgm:cxn modelId="{BC003277-52ED-44F4-B9F0-295B4C6EF179}" type="presParOf" srcId="{D0B5E0A3-A029-499E-BD3E-56F26488E0E6}" destId="{1EA94344-A7DB-4118-BBBB-6D7755BEAC0C}" srcOrd="0" destOrd="0" presId="urn:microsoft.com/office/officeart/2008/layout/VerticalCurvedList#8"/>
    <dgm:cxn modelId="{C8272E0A-E08C-4765-B95C-BA6330DC678D}" type="presParOf" srcId="{D0B5E0A3-A029-499E-BD3E-56F26488E0E6}" destId="{CB709072-F49F-44A6-B31E-7EEAD28B3B0B}" srcOrd="1" destOrd="0" presId="urn:microsoft.com/office/officeart/2008/layout/VerticalCurvedList#8"/>
    <dgm:cxn modelId="{859F7C22-7029-4685-A0BF-AF654858D338}" type="presParOf" srcId="{D0B5E0A3-A029-499E-BD3E-56F26488E0E6}" destId="{FAD3EEDF-FE6F-49B4-8F2A-99922F85A941}" srcOrd="2" destOrd="0" presId="urn:microsoft.com/office/officeart/2008/layout/VerticalCurvedList#8"/>
    <dgm:cxn modelId="{AAA79663-981F-40BB-BDED-4A46CD33AA27}" type="presParOf" srcId="{D0B5E0A3-A029-499E-BD3E-56F26488E0E6}" destId="{3D0BC58E-66EF-4966-AE0B-02323C13D1BA}" srcOrd="3" destOrd="0" presId="urn:microsoft.com/office/officeart/2008/layout/VerticalCurvedList#8"/>
    <dgm:cxn modelId="{11D0E758-93C0-4D19-9C74-E31A374F8FDB}" type="presParOf" srcId="{470E6B8E-4B82-4AD5-B32D-91A60E2B2BD8}" destId="{1A1D772A-DDF6-4C63-A25E-75AF86C73B58}" srcOrd="1" destOrd="0" presId="urn:microsoft.com/office/officeart/2008/layout/VerticalCurvedList#8"/>
    <dgm:cxn modelId="{D1848DEE-98A4-4BA0-8A98-5AD7CBD79C8B}" type="presParOf" srcId="{470E6B8E-4B82-4AD5-B32D-91A60E2B2BD8}" destId="{7A1582E7-6A00-4BD1-89B0-7F123F7543EE}" srcOrd="2" destOrd="0" presId="urn:microsoft.com/office/officeart/2008/layout/VerticalCurvedList#8"/>
    <dgm:cxn modelId="{7BD557E2-E22B-442F-9AFA-EDF2FC366500}" type="presParOf" srcId="{7A1582E7-6A00-4BD1-89B0-7F123F7543EE}" destId="{E060F32A-D18D-49C2-9E15-4A526B99E739}" srcOrd="0" destOrd="0" presId="urn:microsoft.com/office/officeart/2008/layout/VerticalCurvedList#8"/>
    <dgm:cxn modelId="{F1C1AB79-F59C-4C24-B16A-8D72FD353F13}" type="presParOf" srcId="{470E6B8E-4B82-4AD5-B32D-91A60E2B2BD8}" destId="{FA11310C-B9F5-4CC2-9EDC-5BF90FE69FA0}" srcOrd="3" destOrd="0" presId="urn:microsoft.com/office/officeart/2008/layout/VerticalCurvedList#8"/>
    <dgm:cxn modelId="{878DEC76-5C44-4DF3-80E2-8B3BC7C8252B}" type="presParOf" srcId="{470E6B8E-4B82-4AD5-B32D-91A60E2B2BD8}" destId="{E9DBF2F5-40C3-4C55-9312-4D977F79CB9F}" srcOrd="4" destOrd="0" presId="urn:microsoft.com/office/officeart/2008/layout/VerticalCurvedList#8"/>
    <dgm:cxn modelId="{804FAF80-A81B-4EA0-85B0-D8454A410969}" type="presParOf" srcId="{E9DBF2F5-40C3-4C55-9312-4D977F79CB9F}" destId="{E1D47D3F-BDB8-4554-B472-8915C5186872}" srcOrd="0" destOrd="0" presId="urn:microsoft.com/office/officeart/2008/layout/VerticalCurvedList#8"/>
    <dgm:cxn modelId="{1FCFEF7E-8F04-46E5-80E7-99FC0F9F08CC}" type="presParOf" srcId="{470E6B8E-4B82-4AD5-B32D-91A60E2B2BD8}" destId="{E72997FA-F6CD-422C-BA2B-C0FDB75CE6A6}" srcOrd="5" destOrd="0" presId="urn:microsoft.com/office/officeart/2008/layout/VerticalCurvedList#8"/>
    <dgm:cxn modelId="{A9AB73B9-1FBE-41CC-B881-9D30E679B3A2}" type="presParOf" srcId="{470E6B8E-4B82-4AD5-B32D-91A60E2B2BD8}" destId="{08BCC59E-9F25-4CFB-BEF7-76DF7EC5A87C}" srcOrd="6" destOrd="0" presId="urn:microsoft.com/office/officeart/2008/layout/VerticalCurvedList#8"/>
    <dgm:cxn modelId="{659B62BE-3911-4246-8233-04848D8BB511}" type="presParOf" srcId="{08BCC59E-9F25-4CFB-BEF7-76DF7EC5A87C}" destId="{75694248-9F80-4937-A38B-49BA9E548AAF}" srcOrd="0" destOrd="0" presId="urn:microsoft.com/office/officeart/2008/layout/VerticalCurvedList#8"/>
    <dgm:cxn modelId="{38383E0F-E7A6-4117-ABDA-2731CD392163}" type="presParOf" srcId="{470E6B8E-4B82-4AD5-B32D-91A60E2B2BD8}" destId="{E61D823F-E01B-4C0C-8CA1-A38A2CA418B3}" srcOrd="7" destOrd="0" presId="urn:microsoft.com/office/officeart/2008/layout/VerticalCurvedList#8"/>
    <dgm:cxn modelId="{535B0982-AAF6-4007-A083-6EDE68019282}" type="presParOf" srcId="{470E6B8E-4B82-4AD5-B32D-91A60E2B2BD8}" destId="{C634B28C-B7C5-4B2D-A6DD-A44DE7FEB64E}" srcOrd="8" destOrd="0" presId="urn:microsoft.com/office/officeart/2008/layout/VerticalCurvedList#8"/>
    <dgm:cxn modelId="{EA898C6F-508F-4A24-9F7E-B6524C548979}" type="presParOf" srcId="{C634B28C-B7C5-4B2D-A6DD-A44DE7FEB64E}" destId="{27FFAB95-4FA2-4952-9579-72D819E5B102}" srcOrd="0" destOrd="0" presId="urn:microsoft.com/office/officeart/2008/layout/VerticalCurvedList#8"/>
    <dgm:cxn modelId="{23C708A7-BF1C-4950-80C6-664804F8A6E2}" type="presParOf" srcId="{470E6B8E-4B82-4AD5-B32D-91A60E2B2BD8}" destId="{6CEE2FB6-5595-4763-8D90-6E0DB5E411F4}" srcOrd="9" destOrd="0" presId="urn:microsoft.com/office/officeart/2008/layout/VerticalCurvedList#8"/>
    <dgm:cxn modelId="{20BA34C0-95B6-484B-B0FA-9F3A304AECE7}" type="presParOf" srcId="{470E6B8E-4B82-4AD5-B32D-91A60E2B2BD8}" destId="{B5E4EE1C-DE8D-4D08-8D7F-A9F9EAE083CF}" srcOrd="10" destOrd="0" presId="urn:microsoft.com/office/officeart/2008/layout/VerticalCurvedList#8"/>
    <dgm:cxn modelId="{5864DC91-6FEB-4C1F-9EAB-7777263EF5BB}" type="presParOf" srcId="{B5E4EE1C-DE8D-4D08-8D7F-A9F9EAE083CF}" destId="{AA3B7A6C-3A4E-4FAF-A45A-3557D75AAB04}" srcOrd="0" destOrd="0" presId="urn:microsoft.com/office/officeart/2008/layout/VerticalCurvedList#8"/>
    <dgm:cxn modelId="{E95265FC-029F-4CEE-A532-53F933CD36B6}" type="presParOf" srcId="{470E6B8E-4B82-4AD5-B32D-91A60E2B2BD8}" destId="{AED57E62-C162-4B76-8768-81652CD4C339}" srcOrd="11" destOrd="0" presId="urn:microsoft.com/office/officeart/2008/layout/VerticalCurvedList#8"/>
    <dgm:cxn modelId="{F760210B-2BC8-4260-9F85-0E93E62F497E}" type="presParOf" srcId="{470E6B8E-4B82-4AD5-B32D-91A60E2B2BD8}" destId="{3AF9514D-DE0A-4D9B-9648-8E156375D0BD}" srcOrd="12" destOrd="0" presId="urn:microsoft.com/office/officeart/2008/layout/VerticalCurvedList#8"/>
    <dgm:cxn modelId="{09D84725-3331-438D-82D5-340B1A3FCD39}" type="presParOf" srcId="{3AF9514D-DE0A-4D9B-9648-8E156375D0BD}" destId="{92D091E3-83E4-4A26-8568-09BA305BCCEB}" srcOrd="0" destOrd="0" presId="urn:microsoft.com/office/officeart/2008/layout/VerticalCurvedList#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82749EC-9700-4410-8EB4-7E1CA5DCB942}" type="doc">
      <dgm:prSet loTypeId="urn:microsoft.com/office/officeart/2005/8/layout/matrix3" loCatId="matrix" qsTypeId="urn:microsoft.com/office/officeart/2005/8/quickstyle/3d3#2" qsCatId="3D" csTypeId="urn:microsoft.com/office/officeart/2005/8/colors/accent1_2#41" csCatId="accent1" phldr="1"/>
      <dgm:spPr/>
    </dgm:pt>
    <dgm:pt modelId="{3E215F1B-3AE4-4E05-8865-6088ABFFD5BC}">
      <dgm:prSet phldrT="[文本]"/>
      <dgm:spPr/>
      <dgm:t>
        <a:bodyPr/>
        <a:lstStyle/>
        <a:p>
          <a:r>
            <a:rPr lang="zh-CN" altLang="zh-CN" b="1" dirty="0" smtClean="0">
              <a:latin typeface="方正粗黑宋简体" panose="02000000000000000000" pitchFamily="2" charset="-122"/>
              <a:ea typeface="方正粗黑宋简体" panose="02000000000000000000" pitchFamily="2" charset="-122"/>
            </a:rPr>
            <a:t>不</a:t>
          </a:r>
          <a:r>
            <a:rPr lang="zh-CN" altLang="en-US" b="1" dirty="0" smtClean="0">
              <a:latin typeface="方正粗黑宋简体" panose="02000000000000000000" pitchFamily="2" charset="-122"/>
              <a:ea typeface="方正粗黑宋简体" panose="02000000000000000000" pitchFamily="2" charset="-122"/>
            </a:rPr>
            <a:t>能</a:t>
          </a:r>
          <a:r>
            <a:rPr lang="zh-CN" altLang="zh-CN" b="1" dirty="0" smtClean="0">
              <a:latin typeface="方正粗黑宋简体" panose="02000000000000000000" pitchFamily="2" charset="-122"/>
              <a:ea typeface="方正粗黑宋简体" panose="02000000000000000000" pitchFamily="2" charset="-122"/>
            </a:rPr>
            <a:t>迟到</a:t>
          </a:r>
          <a:endParaRPr lang="zh-CN" altLang="en-US" dirty="0">
            <a:latin typeface="方正粗黑宋简体" panose="02000000000000000000" pitchFamily="2" charset="-122"/>
            <a:ea typeface="方正粗黑宋简体" panose="02000000000000000000" pitchFamily="2" charset="-122"/>
          </a:endParaRPr>
        </a:p>
      </dgm:t>
    </dgm:pt>
    <dgm:pt modelId="{C51159E7-0E02-4B2E-B36F-BF3A57C02CBB}" type="parTrans" cxnId="{E1427EF9-2119-4B43-9AB5-29C2BF699C7C}">
      <dgm:prSet/>
      <dgm:spPr/>
      <dgm:t>
        <a:bodyPr/>
        <a:lstStyle/>
        <a:p>
          <a:endParaRPr lang="zh-CN" altLang="en-US"/>
        </a:p>
      </dgm:t>
    </dgm:pt>
    <dgm:pt modelId="{8AEF5B42-5215-429D-B55C-07C695BB6411}" type="sibTrans" cxnId="{E1427EF9-2119-4B43-9AB5-29C2BF699C7C}">
      <dgm:prSet/>
      <dgm:spPr/>
      <dgm:t>
        <a:bodyPr/>
        <a:lstStyle/>
        <a:p>
          <a:endParaRPr lang="zh-CN" altLang="en-US"/>
        </a:p>
      </dgm:t>
    </dgm:pt>
    <dgm:pt modelId="{5274A6BE-55E0-4F81-AA94-B8FCD3812A40}">
      <dgm:prSet/>
      <dgm:spPr/>
      <dgm:t>
        <a:bodyPr/>
        <a:lstStyle/>
        <a:p>
          <a:r>
            <a:rPr lang="zh-CN" altLang="zh-CN" b="1" dirty="0" smtClean="0">
              <a:latin typeface="方正粗黑宋简体" panose="02000000000000000000" pitchFamily="2" charset="-122"/>
              <a:ea typeface="方正粗黑宋简体" panose="02000000000000000000" pitchFamily="2" charset="-122"/>
            </a:rPr>
            <a:t>着装整齐</a:t>
          </a:r>
          <a:endParaRPr lang="en-US" altLang="zh-CN" b="1" dirty="0" smtClean="0">
            <a:latin typeface="方正粗黑宋简体" panose="02000000000000000000" pitchFamily="2" charset="-122"/>
            <a:ea typeface="方正粗黑宋简体" panose="02000000000000000000" pitchFamily="2" charset="-122"/>
          </a:endParaRPr>
        </a:p>
      </dgm:t>
    </dgm:pt>
    <dgm:pt modelId="{E6020611-8AE9-450E-9719-0F5B14657717}" type="parTrans" cxnId="{054B1A84-411D-4D00-8129-52136C8C1FA3}">
      <dgm:prSet/>
      <dgm:spPr/>
      <dgm:t>
        <a:bodyPr/>
        <a:lstStyle/>
        <a:p>
          <a:endParaRPr lang="zh-CN" altLang="en-US"/>
        </a:p>
      </dgm:t>
    </dgm:pt>
    <dgm:pt modelId="{7A8C8BA4-E428-4A1E-8851-A6B48C7A5971}" type="sibTrans" cxnId="{054B1A84-411D-4D00-8129-52136C8C1FA3}">
      <dgm:prSet/>
      <dgm:spPr/>
      <dgm:t>
        <a:bodyPr/>
        <a:lstStyle/>
        <a:p>
          <a:endParaRPr lang="zh-CN" altLang="en-US"/>
        </a:p>
      </dgm:t>
    </dgm:pt>
    <dgm:pt modelId="{34863A43-B110-4074-91BB-1EEA0BFC0B46}">
      <dgm:prSet/>
      <dgm:spPr/>
      <dgm:t>
        <a:bodyPr/>
        <a:lstStyle/>
        <a:p>
          <a:r>
            <a:rPr lang="zh-CN" altLang="zh-CN" b="1" dirty="0" smtClean="0">
              <a:latin typeface="方正粗黑宋简体" panose="02000000000000000000" pitchFamily="2" charset="-122"/>
              <a:ea typeface="方正粗黑宋简体" panose="02000000000000000000" pitchFamily="2" charset="-122"/>
            </a:rPr>
            <a:t>尊重</a:t>
          </a:r>
          <a:r>
            <a:rPr lang="zh-CN" altLang="en-US" b="1" dirty="0" smtClean="0">
              <a:latin typeface="方正粗黑宋简体" panose="02000000000000000000" pitchFamily="2" charset="-122"/>
              <a:ea typeface="方正粗黑宋简体" panose="02000000000000000000" pitchFamily="2" charset="-122"/>
            </a:rPr>
            <a:t>专家</a:t>
          </a:r>
          <a:endParaRPr lang="en-US" altLang="zh-CN" b="1" dirty="0" smtClean="0">
            <a:latin typeface="方正粗黑宋简体" panose="02000000000000000000" pitchFamily="2" charset="-122"/>
            <a:ea typeface="方正粗黑宋简体" panose="02000000000000000000" pitchFamily="2" charset="-122"/>
          </a:endParaRPr>
        </a:p>
      </dgm:t>
    </dgm:pt>
    <dgm:pt modelId="{739B796F-70C5-4FB7-89E2-A02CCE7712F2}" type="parTrans" cxnId="{4178005D-052B-4C17-B5AA-8C2DFACAB055}">
      <dgm:prSet/>
      <dgm:spPr/>
      <dgm:t>
        <a:bodyPr/>
        <a:lstStyle/>
        <a:p>
          <a:endParaRPr lang="zh-CN" altLang="en-US"/>
        </a:p>
      </dgm:t>
    </dgm:pt>
    <dgm:pt modelId="{690E9A77-5289-465A-867C-5A2C62A2F8C7}" type="sibTrans" cxnId="{4178005D-052B-4C17-B5AA-8C2DFACAB055}">
      <dgm:prSet/>
      <dgm:spPr/>
      <dgm:t>
        <a:bodyPr/>
        <a:lstStyle/>
        <a:p>
          <a:endParaRPr lang="zh-CN" altLang="en-US"/>
        </a:p>
      </dgm:t>
    </dgm:pt>
    <dgm:pt modelId="{EB007E5D-3FA0-4114-890F-104EC5FFC654}">
      <dgm:prSet/>
      <dgm:spPr/>
      <dgm:t>
        <a:bodyPr/>
        <a:lstStyle/>
        <a:p>
          <a:r>
            <a:rPr lang="zh-CN" altLang="en-US" b="1" dirty="0" smtClean="0">
              <a:latin typeface="方正粗黑宋简体" panose="02000000000000000000" pitchFamily="2" charset="-122"/>
              <a:ea typeface="方正粗黑宋简体" panose="02000000000000000000" pitchFamily="2" charset="-122"/>
            </a:rPr>
            <a:t>态度端正</a:t>
          </a:r>
          <a:endParaRPr lang="en-US" altLang="zh-CN" b="1" dirty="0" smtClean="0">
            <a:latin typeface="方正粗黑宋简体" panose="02000000000000000000" pitchFamily="2" charset="-122"/>
            <a:ea typeface="方正粗黑宋简体" panose="02000000000000000000" pitchFamily="2" charset="-122"/>
          </a:endParaRPr>
        </a:p>
      </dgm:t>
    </dgm:pt>
    <dgm:pt modelId="{5F4B0934-DFB2-4400-9CAC-D9EB62FC331E}" type="parTrans" cxnId="{CDFC9331-21C7-45D2-96F3-19DFFF4866F0}">
      <dgm:prSet/>
      <dgm:spPr/>
      <dgm:t>
        <a:bodyPr/>
        <a:lstStyle/>
        <a:p>
          <a:endParaRPr lang="zh-CN" altLang="en-US"/>
        </a:p>
      </dgm:t>
    </dgm:pt>
    <dgm:pt modelId="{1866CFCC-2932-4A5D-BA40-27DE05F3A6DC}" type="sibTrans" cxnId="{CDFC9331-21C7-45D2-96F3-19DFFF4866F0}">
      <dgm:prSet/>
      <dgm:spPr/>
      <dgm:t>
        <a:bodyPr/>
        <a:lstStyle/>
        <a:p>
          <a:endParaRPr lang="zh-CN" altLang="en-US"/>
        </a:p>
      </dgm:t>
    </dgm:pt>
    <dgm:pt modelId="{3870A763-A369-4F02-ACC8-47B2FDC34DAF}" type="pres">
      <dgm:prSet presAssocID="{A82749EC-9700-4410-8EB4-7E1CA5DCB942}" presName="matrix" presStyleCnt="0">
        <dgm:presLayoutVars>
          <dgm:chMax val="1"/>
          <dgm:dir/>
          <dgm:resizeHandles val="exact"/>
        </dgm:presLayoutVars>
      </dgm:prSet>
      <dgm:spPr/>
    </dgm:pt>
    <dgm:pt modelId="{C99D40F5-B617-48B1-A0F6-CCC6D39035B7}" type="pres">
      <dgm:prSet presAssocID="{A82749EC-9700-4410-8EB4-7E1CA5DCB942}" presName="diamond" presStyleLbl="bgShp" presStyleIdx="0" presStyleCnt="1"/>
      <dgm:spPr/>
    </dgm:pt>
    <dgm:pt modelId="{385667E2-3649-4589-A20E-830E610790B8}" type="pres">
      <dgm:prSet presAssocID="{A82749EC-9700-4410-8EB4-7E1CA5DCB942}" presName="quad1" presStyleLbl="node1" presStyleIdx="0" presStyleCnt="4">
        <dgm:presLayoutVars>
          <dgm:chMax val="0"/>
          <dgm:chPref val="0"/>
          <dgm:bulletEnabled val="1"/>
        </dgm:presLayoutVars>
      </dgm:prSet>
      <dgm:spPr/>
      <dgm:t>
        <a:bodyPr/>
        <a:lstStyle/>
        <a:p>
          <a:endParaRPr lang="zh-CN" altLang="en-US"/>
        </a:p>
      </dgm:t>
    </dgm:pt>
    <dgm:pt modelId="{6160AB3F-9679-45C8-B85B-3DE8470E7282}" type="pres">
      <dgm:prSet presAssocID="{A82749EC-9700-4410-8EB4-7E1CA5DCB942}" presName="quad2" presStyleLbl="node1" presStyleIdx="1" presStyleCnt="4">
        <dgm:presLayoutVars>
          <dgm:chMax val="0"/>
          <dgm:chPref val="0"/>
          <dgm:bulletEnabled val="1"/>
        </dgm:presLayoutVars>
      </dgm:prSet>
      <dgm:spPr/>
      <dgm:t>
        <a:bodyPr/>
        <a:lstStyle/>
        <a:p>
          <a:endParaRPr lang="zh-CN" altLang="en-US"/>
        </a:p>
      </dgm:t>
    </dgm:pt>
    <dgm:pt modelId="{6338B015-CE61-4B45-A59A-86A5D768C52B}" type="pres">
      <dgm:prSet presAssocID="{A82749EC-9700-4410-8EB4-7E1CA5DCB942}" presName="quad3" presStyleLbl="node1" presStyleIdx="2" presStyleCnt="4">
        <dgm:presLayoutVars>
          <dgm:chMax val="0"/>
          <dgm:chPref val="0"/>
          <dgm:bulletEnabled val="1"/>
        </dgm:presLayoutVars>
      </dgm:prSet>
      <dgm:spPr/>
      <dgm:t>
        <a:bodyPr/>
        <a:lstStyle/>
        <a:p>
          <a:endParaRPr lang="zh-CN" altLang="en-US"/>
        </a:p>
      </dgm:t>
    </dgm:pt>
    <dgm:pt modelId="{42DE25CB-DB73-4554-A907-48EE3319DC81}" type="pres">
      <dgm:prSet presAssocID="{A82749EC-9700-4410-8EB4-7E1CA5DCB942}" presName="quad4" presStyleLbl="node1" presStyleIdx="3" presStyleCnt="4">
        <dgm:presLayoutVars>
          <dgm:chMax val="0"/>
          <dgm:chPref val="0"/>
          <dgm:bulletEnabled val="1"/>
        </dgm:presLayoutVars>
      </dgm:prSet>
      <dgm:spPr/>
      <dgm:t>
        <a:bodyPr/>
        <a:lstStyle/>
        <a:p>
          <a:endParaRPr lang="zh-CN" altLang="en-US"/>
        </a:p>
      </dgm:t>
    </dgm:pt>
  </dgm:ptLst>
  <dgm:cxnLst>
    <dgm:cxn modelId="{5A5D4365-734A-49C5-95B1-3923EF195D7D}" type="presOf" srcId="{5274A6BE-55E0-4F81-AA94-B8FCD3812A40}" destId="{6160AB3F-9679-45C8-B85B-3DE8470E7282}" srcOrd="0" destOrd="0" presId="urn:microsoft.com/office/officeart/2005/8/layout/matrix3"/>
    <dgm:cxn modelId="{E1427EF9-2119-4B43-9AB5-29C2BF699C7C}" srcId="{A82749EC-9700-4410-8EB4-7E1CA5DCB942}" destId="{3E215F1B-3AE4-4E05-8865-6088ABFFD5BC}" srcOrd="0" destOrd="0" parTransId="{C51159E7-0E02-4B2E-B36F-BF3A57C02CBB}" sibTransId="{8AEF5B42-5215-429D-B55C-07C695BB6411}"/>
    <dgm:cxn modelId="{4178005D-052B-4C17-B5AA-8C2DFACAB055}" srcId="{A82749EC-9700-4410-8EB4-7E1CA5DCB942}" destId="{34863A43-B110-4074-91BB-1EEA0BFC0B46}" srcOrd="2" destOrd="0" parTransId="{739B796F-70C5-4FB7-89E2-A02CCE7712F2}" sibTransId="{690E9A77-5289-465A-867C-5A2C62A2F8C7}"/>
    <dgm:cxn modelId="{78EB8659-E957-4DA0-80BD-C8F649E69902}" type="presOf" srcId="{34863A43-B110-4074-91BB-1EEA0BFC0B46}" destId="{6338B015-CE61-4B45-A59A-86A5D768C52B}" srcOrd="0" destOrd="0" presId="urn:microsoft.com/office/officeart/2005/8/layout/matrix3"/>
    <dgm:cxn modelId="{AE627EF6-1CB3-4721-8AAD-720A5CA8729E}" type="presOf" srcId="{3E215F1B-3AE4-4E05-8865-6088ABFFD5BC}" destId="{385667E2-3649-4589-A20E-830E610790B8}" srcOrd="0" destOrd="0" presId="urn:microsoft.com/office/officeart/2005/8/layout/matrix3"/>
    <dgm:cxn modelId="{CDFC9331-21C7-45D2-96F3-19DFFF4866F0}" srcId="{A82749EC-9700-4410-8EB4-7E1CA5DCB942}" destId="{EB007E5D-3FA0-4114-890F-104EC5FFC654}" srcOrd="3" destOrd="0" parTransId="{5F4B0934-DFB2-4400-9CAC-D9EB62FC331E}" sibTransId="{1866CFCC-2932-4A5D-BA40-27DE05F3A6DC}"/>
    <dgm:cxn modelId="{D8B973D7-9DBA-41A8-894F-5218935A8CEE}" type="presOf" srcId="{A82749EC-9700-4410-8EB4-7E1CA5DCB942}" destId="{3870A763-A369-4F02-ACC8-47B2FDC34DAF}" srcOrd="0" destOrd="0" presId="urn:microsoft.com/office/officeart/2005/8/layout/matrix3"/>
    <dgm:cxn modelId="{054B1A84-411D-4D00-8129-52136C8C1FA3}" srcId="{A82749EC-9700-4410-8EB4-7E1CA5DCB942}" destId="{5274A6BE-55E0-4F81-AA94-B8FCD3812A40}" srcOrd="1" destOrd="0" parTransId="{E6020611-8AE9-450E-9719-0F5B14657717}" sibTransId="{7A8C8BA4-E428-4A1E-8851-A6B48C7A5971}"/>
    <dgm:cxn modelId="{BEF26697-DBBF-4E17-A771-BDEAAD6427AE}" type="presOf" srcId="{EB007E5D-3FA0-4114-890F-104EC5FFC654}" destId="{42DE25CB-DB73-4554-A907-48EE3319DC81}" srcOrd="0" destOrd="0" presId="urn:microsoft.com/office/officeart/2005/8/layout/matrix3"/>
    <dgm:cxn modelId="{329FD74A-4D9A-42AF-9193-B017F0EC0C97}" type="presParOf" srcId="{3870A763-A369-4F02-ACC8-47B2FDC34DAF}" destId="{C99D40F5-B617-48B1-A0F6-CCC6D39035B7}" srcOrd="0" destOrd="0" presId="urn:microsoft.com/office/officeart/2005/8/layout/matrix3"/>
    <dgm:cxn modelId="{E2FEDD11-09CC-4A55-A15A-6674DD6B785F}" type="presParOf" srcId="{3870A763-A369-4F02-ACC8-47B2FDC34DAF}" destId="{385667E2-3649-4589-A20E-830E610790B8}" srcOrd="1" destOrd="0" presId="urn:microsoft.com/office/officeart/2005/8/layout/matrix3"/>
    <dgm:cxn modelId="{1855B56C-9C22-421B-9CE2-1D88F9337604}" type="presParOf" srcId="{3870A763-A369-4F02-ACC8-47B2FDC34DAF}" destId="{6160AB3F-9679-45C8-B85B-3DE8470E7282}" srcOrd="2" destOrd="0" presId="urn:microsoft.com/office/officeart/2005/8/layout/matrix3"/>
    <dgm:cxn modelId="{7234DF6A-B033-4D2D-A8C5-00A38A57011C}" type="presParOf" srcId="{3870A763-A369-4F02-ACC8-47B2FDC34DAF}" destId="{6338B015-CE61-4B45-A59A-86A5D768C52B}" srcOrd="3" destOrd="0" presId="urn:microsoft.com/office/officeart/2005/8/layout/matrix3"/>
    <dgm:cxn modelId="{AFC8BB80-00E5-4252-8360-3CC677696CBD}" type="presParOf" srcId="{3870A763-A369-4F02-ACC8-47B2FDC34DAF}" destId="{42DE25CB-DB73-4554-A907-48EE3319DC81}"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ED88019-61DA-4CA1-AA32-39537E0635AD}" type="doc">
      <dgm:prSet loTypeId="urn:microsoft.com/office/officeart/2005/8/layout/cycle4#1" loCatId="matrix" qsTypeId="urn:microsoft.com/office/officeart/2005/8/quickstyle/3d2#8" qsCatId="3D" csTypeId="urn:microsoft.com/office/officeart/2005/8/colors/accent1_2#42" csCatId="accent1" phldr="1"/>
      <dgm:spPr/>
      <dgm:t>
        <a:bodyPr/>
        <a:lstStyle/>
        <a:p>
          <a:endParaRPr lang="zh-CN" altLang="en-US"/>
        </a:p>
      </dgm:t>
    </dgm:pt>
    <dgm:pt modelId="{C6A77A44-EE8D-45F8-BE99-23CD5D1D3A2A}">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修改论文</a:t>
          </a:r>
          <a:endParaRPr lang="zh-CN" altLang="en-US" b="1" dirty="0">
            <a:latin typeface="方正粗黑宋简体" panose="02000000000000000000" pitchFamily="2" charset="-122"/>
            <a:ea typeface="方正粗黑宋简体" panose="02000000000000000000" pitchFamily="2" charset="-122"/>
          </a:endParaRPr>
        </a:p>
      </dgm:t>
    </dgm:pt>
    <dgm:pt modelId="{410B75A5-8814-4E1D-A5E1-0923BC1084A8}" type="parTrans" cxnId="{68FD0D84-4FEC-452B-9FF8-AB4A60D2448B}">
      <dgm:prSet/>
      <dgm:spPr/>
      <dgm:t>
        <a:bodyPr/>
        <a:lstStyle/>
        <a:p>
          <a:endParaRPr lang="zh-CN" altLang="en-US">
            <a:latin typeface="方正粗黑宋简体" panose="02000000000000000000" pitchFamily="2" charset="-122"/>
            <a:ea typeface="方正粗黑宋简体" panose="02000000000000000000" pitchFamily="2" charset="-122"/>
          </a:endParaRPr>
        </a:p>
      </dgm:t>
    </dgm:pt>
    <dgm:pt modelId="{C1D8207B-12B8-4ED2-94BE-D2AE611154B1}" type="sibTrans" cxnId="{68FD0D84-4FEC-452B-9FF8-AB4A60D2448B}">
      <dgm:prSet/>
      <dgm:spPr/>
      <dgm:t>
        <a:bodyPr/>
        <a:lstStyle/>
        <a:p>
          <a:endParaRPr lang="zh-CN" altLang="en-US">
            <a:latin typeface="方正粗黑宋简体" panose="02000000000000000000" pitchFamily="2" charset="-122"/>
            <a:ea typeface="方正粗黑宋简体" panose="02000000000000000000" pitchFamily="2" charset="-122"/>
          </a:endParaRPr>
        </a:p>
      </dgm:t>
    </dgm:pt>
    <dgm:pt modelId="{5648A165-A1FC-4E5C-934D-0D958305262C}">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论文归档</a:t>
          </a:r>
          <a:endParaRPr lang="zh-CN" altLang="en-US" b="1" dirty="0">
            <a:latin typeface="方正粗黑宋简体" panose="02000000000000000000" pitchFamily="2" charset="-122"/>
            <a:ea typeface="方正粗黑宋简体" panose="02000000000000000000" pitchFamily="2" charset="-122"/>
          </a:endParaRPr>
        </a:p>
      </dgm:t>
    </dgm:pt>
    <dgm:pt modelId="{445CA4BA-6970-47B8-AD68-1BD9F1540DE6}" type="parTrans" cxnId="{D0B3C624-A97B-439E-8133-127394039DCD}">
      <dgm:prSet/>
      <dgm:spPr/>
      <dgm:t>
        <a:bodyPr/>
        <a:lstStyle/>
        <a:p>
          <a:endParaRPr lang="zh-CN" altLang="en-US">
            <a:latin typeface="方正粗黑宋简体" panose="02000000000000000000" pitchFamily="2" charset="-122"/>
            <a:ea typeface="方正粗黑宋简体" panose="02000000000000000000" pitchFamily="2" charset="-122"/>
          </a:endParaRPr>
        </a:p>
      </dgm:t>
    </dgm:pt>
    <dgm:pt modelId="{EEC80B6D-AF5D-4F22-881E-76D7560DD181}" type="sibTrans" cxnId="{D0B3C624-A97B-439E-8133-127394039DCD}">
      <dgm:prSet/>
      <dgm:spPr/>
      <dgm:t>
        <a:bodyPr/>
        <a:lstStyle/>
        <a:p>
          <a:endParaRPr lang="zh-CN" altLang="en-US">
            <a:latin typeface="方正粗黑宋简体" panose="02000000000000000000" pitchFamily="2" charset="-122"/>
            <a:ea typeface="方正粗黑宋简体" panose="02000000000000000000" pitchFamily="2" charset="-122"/>
          </a:endParaRPr>
        </a:p>
      </dgm:t>
    </dgm:pt>
    <dgm:pt modelId="{AEDCE8EA-0030-4AF5-BC34-DACC70355B00}">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资料整理</a:t>
          </a:r>
          <a:endParaRPr lang="zh-CN" altLang="en-US" b="1" dirty="0">
            <a:latin typeface="方正粗黑宋简体" panose="02000000000000000000" pitchFamily="2" charset="-122"/>
            <a:ea typeface="方正粗黑宋简体" panose="02000000000000000000" pitchFamily="2" charset="-122"/>
          </a:endParaRPr>
        </a:p>
      </dgm:t>
    </dgm:pt>
    <dgm:pt modelId="{3E398529-27D3-43C7-823B-0447353D45F9}" type="parTrans" cxnId="{20E60ECC-222A-419E-8AF1-0F469285704D}">
      <dgm:prSet/>
      <dgm:spPr/>
      <dgm:t>
        <a:bodyPr/>
        <a:lstStyle/>
        <a:p>
          <a:endParaRPr lang="zh-CN" altLang="en-US">
            <a:latin typeface="方正粗黑宋简体" panose="02000000000000000000" pitchFamily="2" charset="-122"/>
            <a:ea typeface="方正粗黑宋简体" panose="02000000000000000000" pitchFamily="2" charset="-122"/>
          </a:endParaRPr>
        </a:p>
      </dgm:t>
    </dgm:pt>
    <dgm:pt modelId="{035B6C9F-D51E-4AA7-8CEA-461833D1EB1D}" type="sibTrans" cxnId="{20E60ECC-222A-419E-8AF1-0F469285704D}">
      <dgm:prSet/>
      <dgm:spPr/>
      <dgm:t>
        <a:bodyPr/>
        <a:lstStyle/>
        <a:p>
          <a:endParaRPr lang="zh-CN" altLang="en-US">
            <a:latin typeface="方正粗黑宋简体" panose="02000000000000000000" pitchFamily="2" charset="-122"/>
            <a:ea typeface="方正粗黑宋简体" panose="02000000000000000000" pitchFamily="2" charset="-122"/>
          </a:endParaRPr>
        </a:p>
      </dgm:t>
    </dgm:pt>
    <dgm:pt modelId="{60870B8F-25F5-4BAA-92E0-566893D111E5}">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资料归档</a:t>
          </a:r>
          <a:endParaRPr lang="zh-CN" altLang="en-US" b="1" dirty="0">
            <a:latin typeface="方正粗黑宋简体" panose="02000000000000000000" pitchFamily="2" charset="-122"/>
            <a:ea typeface="方正粗黑宋简体" panose="02000000000000000000" pitchFamily="2" charset="-122"/>
          </a:endParaRPr>
        </a:p>
      </dgm:t>
    </dgm:pt>
    <dgm:pt modelId="{45BF16A0-C26D-46B7-9332-04848FE59B09}" type="parTrans" cxnId="{0B16C0D9-219D-4CCE-A567-98618F784628}">
      <dgm:prSet/>
      <dgm:spPr/>
      <dgm:t>
        <a:bodyPr/>
        <a:lstStyle/>
        <a:p>
          <a:endParaRPr lang="zh-CN" altLang="en-US">
            <a:latin typeface="方正粗黑宋简体" panose="02000000000000000000" pitchFamily="2" charset="-122"/>
            <a:ea typeface="方正粗黑宋简体" panose="02000000000000000000" pitchFamily="2" charset="-122"/>
          </a:endParaRPr>
        </a:p>
      </dgm:t>
    </dgm:pt>
    <dgm:pt modelId="{A279FE70-63B7-4D0D-8947-64528BDE9B2D}" type="sibTrans" cxnId="{0B16C0D9-219D-4CCE-A567-98618F784628}">
      <dgm:prSet/>
      <dgm:spPr/>
      <dgm:t>
        <a:bodyPr/>
        <a:lstStyle/>
        <a:p>
          <a:endParaRPr lang="zh-CN" altLang="en-US">
            <a:latin typeface="方正粗黑宋简体" panose="02000000000000000000" pitchFamily="2" charset="-122"/>
            <a:ea typeface="方正粗黑宋简体" panose="02000000000000000000" pitchFamily="2" charset="-122"/>
          </a:endParaRPr>
        </a:p>
      </dgm:t>
    </dgm:pt>
    <dgm:pt modelId="{88D80E80-1771-4581-A20A-4FB7E3F7E676}" type="pres">
      <dgm:prSet presAssocID="{FED88019-61DA-4CA1-AA32-39537E0635AD}" presName="cycleMatrixDiagram" presStyleCnt="0">
        <dgm:presLayoutVars>
          <dgm:chMax val="1"/>
          <dgm:dir/>
          <dgm:animLvl val="lvl"/>
          <dgm:resizeHandles val="exact"/>
        </dgm:presLayoutVars>
      </dgm:prSet>
      <dgm:spPr/>
      <dgm:t>
        <a:bodyPr/>
        <a:lstStyle/>
        <a:p>
          <a:endParaRPr lang="zh-CN" altLang="en-US"/>
        </a:p>
      </dgm:t>
    </dgm:pt>
    <dgm:pt modelId="{B1289EFE-9AFB-44AF-8F9C-196976AB463F}" type="pres">
      <dgm:prSet presAssocID="{FED88019-61DA-4CA1-AA32-39537E0635AD}" presName="children" presStyleCnt="0"/>
      <dgm:spPr/>
    </dgm:pt>
    <dgm:pt modelId="{21A30899-B828-49E2-90E0-B3C300816106}" type="pres">
      <dgm:prSet presAssocID="{FED88019-61DA-4CA1-AA32-39537E0635AD}" presName="childPlaceholder" presStyleCnt="0"/>
      <dgm:spPr/>
    </dgm:pt>
    <dgm:pt modelId="{384F7926-0DD9-4D18-B007-D608C97639A5}" type="pres">
      <dgm:prSet presAssocID="{FED88019-61DA-4CA1-AA32-39537E0635AD}" presName="circle" presStyleCnt="0"/>
      <dgm:spPr/>
    </dgm:pt>
    <dgm:pt modelId="{2C07DDD0-8B22-498A-8A12-CB675A74A9D7}" type="pres">
      <dgm:prSet presAssocID="{FED88019-61DA-4CA1-AA32-39537E0635AD}" presName="quadrant1" presStyleLbl="node1" presStyleIdx="0" presStyleCnt="4">
        <dgm:presLayoutVars>
          <dgm:chMax val="1"/>
          <dgm:bulletEnabled val="1"/>
        </dgm:presLayoutVars>
      </dgm:prSet>
      <dgm:spPr/>
      <dgm:t>
        <a:bodyPr/>
        <a:lstStyle/>
        <a:p>
          <a:endParaRPr lang="zh-CN" altLang="en-US"/>
        </a:p>
      </dgm:t>
    </dgm:pt>
    <dgm:pt modelId="{6BB4A01C-DB91-4517-92C9-F4B601C51914}" type="pres">
      <dgm:prSet presAssocID="{FED88019-61DA-4CA1-AA32-39537E0635AD}" presName="quadrant2" presStyleLbl="node1" presStyleIdx="1" presStyleCnt="4">
        <dgm:presLayoutVars>
          <dgm:chMax val="1"/>
          <dgm:bulletEnabled val="1"/>
        </dgm:presLayoutVars>
      </dgm:prSet>
      <dgm:spPr/>
      <dgm:t>
        <a:bodyPr/>
        <a:lstStyle/>
        <a:p>
          <a:endParaRPr lang="zh-CN" altLang="en-US"/>
        </a:p>
      </dgm:t>
    </dgm:pt>
    <dgm:pt modelId="{947EF146-26A4-4010-BAFE-BE8B38EE0866}" type="pres">
      <dgm:prSet presAssocID="{FED88019-61DA-4CA1-AA32-39537E0635AD}" presName="quadrant3" presStyleLbl="node1" presStyleIdx="2" presStyleCnt="4">
        <dgm:presLayoutVars>
          <dgm:chMax val="1"/>
          <dgm:bulletEnabled val="1"/>
        </dgm:presLayoutVars>
      </dgm:prSet>
      <dgm:spPr/>
      <dgm:t>
        <a:bodyPr/>
        <a:lstStyle/>
        <a:p>
          <a:endParaRPr lang="zh-CN" altLang="en-US"/>
        </a:p>
      </dgm:t>
    </dgm:pt>
    <dgm:pt modelId="{1439BE0A-D219-42CD-9730-B62F046A7D50}" type="pres">
      <dgm:prSet presAssocID="{FED88019-61DA-4CA1-AA32-39537E0635AD}" presName="quadrant4" presStyleLbl="node1" presStyleIdx="3" presStyleCnt="4">
        <dgm:presLayoutVars>
          <dgm:chMax val="1"/>
          <dgm:bulletEnabled val="1"/>
        </dgm:presLayoutVars>
      </dgm:prSet>
      <dgm:spPr/>
      <dgm:t>
        <a:bodyPr/>
        <a:lstStyle/>
        <a:p>
          <a:endParaRPr lang="zh-CN" altLang="en-US"/>
        </a:p>
      </dgm:t>
    </dgm:pt>
    <dgm:pt modelId="{9B446C3E-8D29-4513-997D-9216B9733D0F}" type="pres">
      <dgm:prSet presAssocID="{FED88019-61DA-4CA1-AA32-39537E0635AD}" presName="quadrantPlaceholder" presStyleCnt="0"/>
      <dgm:spPr/>
    </dgm:pt>
    <dgm:pt modelId="{63EF7DA9-5924-4789-BB12-53AF13C7E4FD}" type="pres">
      <dgm:prSet presAssocID="{FED88019-61DA-4CA1-AA32-39537E0635AD}" presName="center1" presStyleLbl="fgShp" presStyleIdx="0" presStyleCnt="2"/>
      <dgm:spPr/>
    </dgm:pt>
    <dgm:pt modelId="{7317A5D6-EB8C-4826-B1EC-F9C2FC24AC8A}" type="pres">
      <dgm:prSet presAssocID="{FED88019-61DA-4CA1-AA32-39537E0635AD}" presName="center2" presStyleLbl="fgShp" presStyleIdx="1" presStyleCnt="2"/>
      <dgm:spPr/>
    </dgm:pt>
  </dgm:ptLst>
  <dgm:cxnLst>
    <dgm:cxn modelId="{E589350F-24E6-4475-8B7F-3A686AE04146}" type="presOf" srcId="{AEDCE8EA-0030-4AF5-BC34-DACC70355B00}" destId="{947EF146-26A4-4010-BAFE-BE8B38EE0866}" srcOrd="0" destOrd="0" presId="urn:microsoft.com/office/officeart/2005/8/layout/cycle4#1"/>
    <dgm:cxn modelId="{0B16C0D9-219D-4CCE-A567-98618F784628}" srcId="{FED88019-61DA-4CA1-AA32-39537E0635AD}" destId="{60870B8F-25F5-4BAA-92E0-566893D111E5}" srcOrd="3" destOrd="0" parTransId="{45BF16A0-C26D-46B7-9332-04848FE59B09}" sibTransId="{A279FE70-63B7-4D0D-8947-64528BDE9B2D}"/>
    <dgm:cxn modelId="{9C93656B-CA69-4898-B433-6E7020AECF4D}" type="presOf" srcId="{FED88019-61DA-4CA1-AA32-39537E0635AD}" destId="{88D80E80-1771-4581-A20A-4FB7E3F7E676}" srcOrd="0" destOrd="0" presId="urn:microsoft.com/office/officeart/2005/8/layout/cycle4#1"/>
    <dgm:cxn modelId="{20E60ECC-222A-419E-8AF1-0F469285704D}" srcId="{FED88019-61DA-4CA1-AA32-39537E0635AD}" destId="{AEDCE8EA-0030-4AF5-BC34-DACC70355B00}" srcOrd="2" destOrd="0" parTransId="{3E398529-27D3-43C7-823B-0447353D45F9}" sibTransId="{035B6C9F-D51E-4AA7-8CEA-461833D1EB1D}"/>
    <dgm:cxn modelId="{D0B3C624-A97B-439E-8133-127394039DCD}" srcId="{FED88019-61DA-4CA1-AA32-39537E0635AD}" destId="{5648A165-A1FC-4E5C-934D-0D958305262C}" srcOrd="1" destOrd="0" parTransId="{445CA4BA-6970-47B8-AD68-1BD9F1540DE6}" sibTransId="{EEC80B6D-AF5D-4F22-881E-76D7560DD181}"/>
    <dgm:cxn modelId="{0A76F781-E49D-42EE-8CC5-228F0FBCCC9B}" type="presOf" srcId="{5648A165-A1FC-4E5C-934D-0D958305262C}" destId="{6BB4A01C-DB91-4517-92C9-F4B601C51914}" srcOrd="0" destOrd="0" presId="urn:microsoft.com/office/officeart/2005/8/layout/cycle4#1"/>
    <dgm:cxn modelId="{68FD0D84-4FEC-452B-9FF8-AB4A60D2448B}" srcId="{FED88019-61DA-4CA1-AA32-39537E0635AD}" destId="{C6A77A44-EE8D-45F8-BE99-23CD5D1D3A2A}" srcOrd="0" destOrd="0" parTransId="{410B75A5-8814-4E1D-A5E1-0923BC1084A8}" sibTransId="{C1D8207B-12B8-4ED2-94BE-D2AE611154B1}"/>
    <dgm:cxn modelId="{5FD5D5F2-2BB7-40B7-A413-D7060537F171}" type="presOf" srcId="{60870B8F-25F5-4BAA-92E0-566893D111E5}" destId="{1439BE0A-D219-42CD-9730-B62F046A7D50}" srcOrd="0" destOrd="0" presId="urn:microsoft.com/office/officeart/2005/8/layout/cycle4#1"/>
    <dgm:cxn modelId="{15B877B9-289F-4DF5-8BE2-A4E25A9F64D9}" type="presOf" srcId="{C6A77A44-EE8D-45F8-BE99-23CD5D1D3A2A}" destId="{2C07DDD0-8B22-498A-8A12-CB675A74A9D7}" srcOrd="0" destOrd="0" presId="urn:microsoft.com/office/officeart/2005/8/layout/cycle4#1"/>
    <dgm:cxn modelId="{3581F984-705D-4A2A-9AC0-89F720CA2ACF}" type="presParOf" srcId="{88D80E80-1771-4581-A20A-4FB7E3F7E676}" destId="{B1289EFE-9AFB-44AF-8F9C-196976AB463F}" srcOrd="0" destOrd="0" presId="urn:microsoft.com/office/officeart/2005/8/layout/cycle4#1"/>
    <dgm:cxn modelId="{B2951215-0745-4C84-B6BD-61D7D978D48D}" type="presParOf" srcId="{B1289EFE-9AFB-44AF-8F9C-196976AB463F}" destId="{21A30899-B828-49E2-90E0-B3C300816106}" srcOrd="0" destOrd="0" presId="urn:microsoft.com/office/officeart/2005/8/layout/cycle4#1"/>
    <dgm:cxn modelId="{94B8D2A6-4727-4AB7-BFF3-748EBEB7F43B}" type="presParOf" srcId="{88D80E80-1771-4581-A20A-4FB7E3F7E676}" destId="{384F7926-0DD9-4D18-B007-D608C97639A5}" srcOrd="1" destOrd="0" presId="urn:microsoft.com/office/officeart/2005/8/layout/cycle4#1"/>
    <dgm:cxn modelId="{C44AA07A-3EFB-471B-835E-211A5A37070F}" type="presParOf" srcId="{384F7926-0DD9-4D18-B007-D608C97639A5}" destId="{2C07DDD0-8B22-498A-8A12-CB675A74A9D7}" srcOrd="0" destOrd="0" presId="urn:microsoft.com/office/officeart/2005/8/layout/cycle4#1"/>
    <dgm:cxn modelId="{F4038B7A-3738-4BE5-8B63-F7B49594B1FF}" type="presParOf" srcId="{384F7926-0DD9-4D18-B007-D608C97639A5}" destId="{6BB4A01C-DB91-4517-92C9-F4B601C51914}" srcOrd="1" destOrd="0" presId="urn:microsoft.com/office/officeart/2005/8/layout/cycle4#1"/>
    <dgm:cxn modelId="{BAFE0B10-7CB2-4751-AC8E-84BCC760F56C}" type="presParOf" srcId="{384F7926-0DD9-4D18-B007-D608C97639A5}" destId="{947EF146-26A4-4010-BAFE-BE8B38EE0866}" srcOrd="2" destOrd="0" presId="urn:microsoft.com/office/officeart/2005/8/layout/cycle4#1"/>
    <dgm:cxn modelId="{C2258AC6-ED1B-4031-A174-11505F810DF4}" type="presParOf" srcId="{384F7926-0DD9-4D18-B007-D608C97639A5}" destId="{1439BE0A-D219-42CD-9730-B62F046A7D50}" srcOrd="3" destOrd="0" presId="urn:microsoft.com/office/officeart/2005/8/layout/cycle4#1"/>
    <dgm:cxn modelId="{23AE6BF7-5D5D-4CA4-9D62-32043C1A30CE}" type="presParOf" srcId="{384F7926-0DD9-4D18-B007-D608C97639A5}" destId="{9B446C3E-8D29-4513-997D-9216B9733D0F}" srcOrd="4" destOrd="0" presId="urn:microsoft.com/office/officeart/2005/8/layout/cycle4#1"/>
    <dgm:cxn modelId="{CDAABD7B-E5C8-4AF1-A5AF-C6357C85F826}" type="presParOf" srcId="{88D80E80-1771-4581-A20A-4FB7E3F7E676}" destId="{63EF7DA9-5924-4789-BB12-53AF13C7E4FD}" srcOrd="2" destOrd="0" presId="urn:microsoft.com/office/officeart/2005/8/layout/cycle4#1"/>
    <dgm:cxn modelId="{2C138A1A-3C1C-4E94-B1C2-B2F777BA67E1}" type="presParOf" srcId="{88D80E80-1771-4581-A20A-4FB7E3F7E676}" destId="{7317A5D6-EB8C-4826-B1EC-F9C2FC24AC8A}"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67E6D4-68A2-4DA5-81E5-6A1EDCBBDDFA}" type="doc">
      <dgm:prSet loTypeId="urn:microsoft.com/office/officeart/2005/8/layout/pyramid2#1" loCatId="list" qsTypeId="urn:microsoft.com/office/officeart/2005/8/quickstyle/3d2#1" qsCatId="3D" csTypeId="urn:microsoft.com/office/officeart/2005/8/colors/accent1_2#5" csCatId="accent1" phldr="1"/>
      <dgm:spPr/>
    </dgm:pt>
    <dgm:pt modelId="{448ED0D4-9E40-4B17-86E6-8332911A7EF9}">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告知</a:t>
          </a:r>
          <a:endParaRPr lang="zh-CN" altLang="en-US" b="1" dirty="0">
            <a:latin typeface="方正粗黑宋简体" panose="02000000000000000000" pitchFamily="2" charset="-122"/>
            <a:ea typeface="方正粗黑宋简体" panose="02000000000000000000" pitchFamily="2" charset="-122"/>
          </a:endParaRPr>
        </a:p>
      </dgm:t>
    </dgm:pt>
    <dgm:pt modelId="{640CA058-D0CF-4D55-B145-C5ED154A2CB3}" type="parTrans" cxnId="{CE5CECED-D072-4FD5-8AA1-63B1954B2A1E}">
      <dgm:prSet/>
      <dgm:spPr/>
      <dgm:t>
        <a:bodyPr/>
        <a:lstStyle/>
        <a:p>
          <a:endParaRPr lang="zh-CN" altLang="en-US"/>
        </a:p>
      </dgm:t>
    </dgm:pt>
    <dgm:pt modelId="{EEDDBCB8-95EC-47C7-97FA-ED5C23928D65}" type="sibTrans" cxnId="{CE5CECED-D072-4FD5-8AA1-63B1954B2A1E}">
      <dgm:prSet/>
      <dgm:spPr/>
      <dgm:t>
        <a:bodyPr/>
        <a:lstStyle/>
        <a:p>
          <a:endParaRPr lang="zh-CN" altLang="en-US"/>
        </a:p>
      </dgm:t>
    </dgm:pt>
    <dgm:pt modelId="{FDEA89DA-E89D-4B22-BE39-1DC749227589}">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沟通</a:t>
          </a:r>
          <a:endParaRPr lang="zh-CN" altLang="en-US" b="1" dirty="0">
            <a:latin typeface="方正粗黑宋简体" panose="02000000000000000000" pitchFamily="2" charset="-122"/>
            <a:ea typeface="方正粗黑宋简体" panose="02000000000000000000" pitchFamily="2" charset="-122"/>
          </a:endParaRPr>
        </a:p>
      </dgm:t>
    </dgm:pt>
    <dgm:pt modelId="{690AD839-519F-4E7E-8CF2-14FA425AD194}" type="parTrans" cxnId="{53A4DB75-60A9-4D4B-BEA3-391D0C06CA12}">
      <dgm:prSet/>
      <dgm:spPr/>
      <dgm:t>
        <a:bodyPr/>
        <a:lstStyle/>
        <a:p>
          <a:endParaRPr lang="zh-CN" altLang="en-US"/>
        </a:p>
      </dgm:t>
    </dgm:pt>
    <dgm:pt modelId="{B173E402-DE91-4D82-9788-3EB26D4F1DC6}" type="sibTrans" cxnId="{53A4DB75-60A9-4D4B-BEA3-391D0C06CA12}">
      <dgm:prSet/>
      <dgm:spPr/>
      <dgm:t>
        <a:bodyPr/>
        <a:lstStyle/>
        <a:p>
          <a:endParaRPr lang="zh-CN" altLang="en-US"/>
        </a:p>
      </dgm:t>
    </dgm:pt>
    <dgm:pt modelId="{6AE26003-9BDB-4AA3-802B-8A29A9F0BAAE}">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效率</a:t>
          </a:r>
          <a:endParaRPr lang="zh-CN" altLang="en-US" b="1" dirty="0">
            <a:latin typeface="方正粗黑宋简体" panose="02000000000000000000" pitchFamily="2" charset="-122"/>
            <a:ea typeface="方正粗黑宋简体" panose="02000000000000000000" pitchFamily="2" charset="-122"/>
          </a:endParaRPr>
        </a:p>
      </dgm:t>
    </dgm:pt>
    <dgm:pt modelId="{5CF4BDBC-0152-4AE4-9F65-A37FD7BB58F1}" type="parTrans" cxnId="{5B827807-DDC9-473B-BE10-74491ED44F34}">
      <dgm:prSet/>
      <dgm:spPr/>
      <dgm:t>
        <a:bodyPr/>
        <a:lstStyle/>
        <a:p>
          <a:endParaRPr lang="zh-CN" altLang="en-US"/>
        </a:p>
      </dgm:t>
    </dgm:pt>
    <dgm:pt modelId="{AD1554A7-3B99-4AE7-86AD-2DD38F496DCD}" type="sibTrans" cxnId="{5B827807-DDC9-473B-BE10-74491ED44F34}">
      <dgm:prSet/>
      <dgm:spPr/>
      <dgm:t>
        <a:bodyPr/>
        <a:lstStyle/>
        <a:p>
          <a:endParaRPr lang="zh-CN" altLang="en-US"/>
        </a:p>
      </dgm:t>
    </dgm:pt>
    <dgm:pt modelId="{6AADCB37-07DB-495B-B9BC-CB8F06F72032}">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记录</a:t>
          </a:r>
          <a:endParaRPr lang="zh-CN" altLang="en-US" b="1" dirty="0">
            <a:latin typeface="方正粗黑宋简体" panose="02000000000000000000" pitchFamily="2" charset="-122"/>
            <a:ea typeface="方正粗黑宋简体" panose="02000000000000000000" pitchFamily="2" charset="-122"/>
          </a:endParaRPr>
        </a:p>
      </dgm:t>
    </dgm:pt>
    <dgm:pt modelId="{6ED953A3-01B9-4729-BD3E-D6B81A478543}" type="parTrans" cxnId="{8FCD0909-8D55-429F-9CF7-90CE62D9C9DE}">
      <dgm:prSet/>
      <dgm:spPr/>
      <dgm:t>
        <a:bodyPr/>
        <a:lstStyle/>
        <a:p>
          <a:endParaRPr lang="zh-CN" altLang="en-US"/>
        </a:p>
      </dgm:t>
    </dgm:pt>
    <dgm:pt modelId="{2E94E6D6-0FE6-4E34-8B0B-F3B7FE793E3E}" type="sibTrans" cxnId="{8FCD0909-8D55-429F-9CF7-90CE62D9C9DE}">
      <dgm:prSet/>
      <dgm:spPr/>
      <dgm:t>
        <a:bodyPr/>
        <a:lstStyle/>
        <a:p>
          <a:endParaRPr lang="zh-CN" altLang="en-US"/>
        </a:p>
      </dgm:t>
    </dgm:pt>
    <dgm:pt modelId="{4D1DF401-DEE9-430D-87B2-7F3A63099ABE}" type="pres">
      <dgm:prSet presAssocID="{4267E6D4-68A2-4DA5-81E5-6A1EDCBBDDFA}" presName="compositeShape" presStyleCnt="0">
        <dgm:presLayoutVars>
          <dgm:dir/>
          <dgm:resizeHandles/>
        </dgm:presLayoutVars>
      </dgm:prSet>
      <dgm:spPr/>
    </dgm:pt>
    <dgm:pt modelId="{3D3B9F70-4DFF-4F8F-A263-2A048D9D1A89}" type="pres">
      <dgm:prSet presAssocID="{4267E6D4-68A2-4DA5-81E5-6A1EDCBBDDFA}" presName="pyramid" presStyleLbl="node1" presStyleIdx="0" presStyleCnt="1"/>
      <dgm:spPr/>
    </dgm:pt>
    <dgm:pt modelId="{4EB7C4C1-1F39-4016-9766-5FEB3BA3EACA}" type="pres">
      <dgm:prSet presAssocID="{4267E6D4-68A2-4DA5-81E5-6A1EDCBBDDFA}" presName="theList" presStyleCnt="0"/>
      <dgm:spPr/>
    </dgm:pt>
    <dgm:pt modelId="{06D37DE3-3AEE-43C6-8719-65E503B3B031}" type="pres">
      <dgm:prSet presAssocID="{448ED0D4-9E40-4B17-86E6-8332911A7EF9}" presName="aNode" presStyleLbl="fgAcc1" presStyleIdx="0" presStyleCnt="4">
        <dgm:presLayoutVars>
          <dgm:bulletEnabled val="1"/>
        </dgm:presLayoutVars>
      </dgm:prSet>
      <dgm:spPr/>
      <dgm:t>
        <a:bodyPr/>
        <a:lstStyle/>
        <a:p>
          <a:endParaRPr lang="zh-CN" altLang="en-US"/>
        </a:p>
      </dgm:t>
    </dgm:pt>
    <dgm:pt modelId="{37EE1A9D-F257-482D-AAFE-3E4388F41D52}" type="pres">
      <dgm:prSet presAssocID="{448ED0D4-9E40-4B17-86E6-8332911A7EF9}" presName="aSpace" presStyleCnt="0"/>
      <dgm:spPr/>
    </dgm:pt>
    <dgm:pt modelId="{13A084F9-F00A-422B-8A79-C80315F8DA4D}" type="pres">
      <dgm:prSet presAssocID="{FDEA89DA-E89D-4B22-BE39-1DC749227589}" presName="aNode" presStyleLbl="fgAcc1" presStyleIdx="1" presStyleCnt="4">
        <dgm:presLayoutVars>
          <dgm:bulletEnabled val="1"/>
        </dgm:presLayoutVars>
      </dgm:prSet>
      <dgm:spPr/>
      <dgm:t>
        <a:bodyPr/>
        <a:lstStyle/>
        <a:p>
          <a:endParaRPr lang="zh-CN" altLang="en-US"/>
        </a:p>
      </dgm:t>
    </dgm:pt>
    <dgm:pt modelId="{AD512DFA-E588-45CC-A562-036D73B53B02}" type="pres">
      <dgm:prSet presAssocID="{FDEA89DA-E89D-4B22-BE39-1DC749227589}" presName="aSpace" presStyleCnt="0"/>
      <dgm:spPr/>
    </dgm:pt>
    <dgm:pt modelId="{FD95401D-657D-42BB-9D83-6DFDFE6B97C7}" type="pres">
      <dgm:prSet presAssocID="{6AE26003-9BDB-4AA3-802B-8A29A9F0BAAE}" presName="aNode" presStyleLbl="fgAcc1" presStyleIdx="2" presStyleCnt="4">
        <dgm:presLayoutVars>
          <dgm:bulletEnabled val="1"/>
        </dgm:presLayoutVars>
      </dgm:prSet>
      <dgm:spPr/>
      <dgm:t>
        <a:bodyPr/>
        <a:lstStyle/>
        <a:p>
          <a:endParaRPr lang="zh-CN" altLang="en-US"/>
        </a:p>
      </dgm:t>
    </dgm:pt>
    <dgm:pt modelId="{2CBB8042-8F61-4D0E-9793-982FAC2AACF6}" type="pres">
      <dgm:prSet presAssocID="{6AE26003-9BDB-4AA3-802B-8A29A9F0BAAE}" presName="aSpace" presStyleCnt="0"/>
      <dgm:spPr/>
    </dgm:pt>
    <dgm:pt modelId="{BB9EC0A7-C0FD-479B-90D0-63073B73BF74}" type="pres">
      <dgm:prSet presAssocID="{6AADCB37-07DB-495B-B9BC-CB8F06F72032}" presName="aNode" presStyleLbl="fgAcc1" presStyleIdx="3" presStyleCnt="4">
        <dgm:presLayoutVars>
          <dgm:bulletEnabled val="1"/>
        </dgm:presLayoutVars>
      </dgm:prSet>
      <dgm:spPr/>
      <dgm:t>
        <a:bodyPr/>
        <a:lstStyle/>
        <a:p>
          <a:endParaRPr lang="zh-CN" altLang="en-US"/>
        </a:p>
      </dgm:t>
    </dgm:pt>
    <dgm:pt modelId="{699F7DF9-C495-40CB-8AFE-F4A49BEC6F5B}" type="pres">
      <dgm:prSet presAssocID="{6AADCB37-07DB-495B-B9BC-CB8F06F72032}" presName="aSpace" presStyleCnt="0"/>
      <dgm:spPr/>
    </dgm:pt>
  </dgm:ptLst>
  <dgm:cxnLst>
    <dgm:cxn modelId="{57D51591-5262-4BD8-B3ED-0F2DBA6BA543}" type="presOf" srcId="{448ED0D4-9E40-4B17-86E6-8332911A7EF9}" destId="{06D37DE3-3AEE-43C6-8719-65E503B3B031}" srcOrd="0" destOrd="0" presId="urn:microsoft.com/office/officeart/2005/8/layout/pyramid2#1"/>
    <dgm:cxn modelId="{8F55BE73-D016-4A6A-9185-6638591AE65A}" type="presOf" srcId="{4267E6D4-68A2-4DA5-81E5-6A1EDCBBDDFA}" destId="{4D1DF401-DEE9-430D-87B2-7F3A63099ABE}" srcOrd="0" destOrd="0" presId="urn:microsoft.com/office/officeart/2005/8/layout/pyramid2#1"/>
    <dgm:cxn modelId="{DA6F0F05-4B00-4058-B745-50626630EDA8}" type="presOf" srcId="{FDEA89DA-E89D-4B22-BE39-1DC749227589}" destId="{13A084F9-F00A-422B-8A79-C80315F8DA4D}" srcOrd="0" destOrd="0" presId="urn:microsoft.com/office/officeart/2005/8/layout/pyramid2#1"/>
    <dgm:cxn modelId="{8FCD0909-8D55-429F-9CF7-90CE62D9C9DE}" srcId="{4267E6D4-68A2-4DA5-81E5-6A1EDCBBDDFA}" destId="{6AADCB37-07DB-495B-B9BC-CB8F06F72032}" srcOrd="3" destOrd="0" parTransId="{6ED953A3-01B9-4729-BD3E-D6B81A478543}" sibTransId="{2E94E6D6-0FE6-4E34-8B0B-F3B7FE793E3E}"/>
    <dgm:cxn modelId="{53A4DB75-60A9-4D4B-BEA3-391D0C06CA12}" srcId="{4267E6D4-68A2-4DA5-81E5-6A1EDCBBDDFA}" destId="{FDEA89DA-E89D-4B22-BE39-1DC749227589}" srcOrd="1" destOrd="0" parTransId="{690AD839-519F-4E7E-8CF2-14FA425AD194}" sibTransId="{B173E402-DE91-4D82-9788-3EB26D4F1DC6}"/>
    <dgm:cxn modelId="{316A60DE-430B-47CA-9643-5068633E9036}" type="presOf" srcId="{6AADCB37-07DB-495B-B9BC-CB8F06F72032}" destId="{BB9EC0A7-C0FD-479B-90D0-63073B73BF74}" srcOrd="0" destOrd="0" presId="urn:microsoft.com/office/officeart/2005/8/layout/pyramid2#1"/>
    <dgm:cxn modelId="{5B827807-DDC9-473B-BE10-74491ED44F34}" srcId="{4267E6D4-68A2-4DA5-81E5-6A1EDCBBDDFA}" destId="{6AE26003-9BDB-4AA3-802B-8A29A9F0BAAE}" srcOrd="2" destOrd="0" parTransId="{5CF4BDBC-0152-4AE4-9F65-A37FD7BB58F1}" sibTransId="{AD1554A7-3B99-4AE7-86AD-2DD38F496DCD}"/>
    <dgm:cxn modelId="{CE5CECED-D072-4FD5-8AA1-63B1954B2A1E}" srcId="{4267E6D4-68A2-4DA5-81E5-6A1EDCBBDDFA}" destId="{448ED0D4-9E40-4B17-86E6-8332911A7EF9}" srcOrd="0" destOrd="0" parTransId="{640CA058-D0CF-4D55-B145-C5ED154A2CB3}" sibTransId="{EEDDBCB8-95EC-47C7-97FA-ED5C23928D65}"/>
    <dgm:cxn modelId="{737F352C-EB51-4A61-86B7-0F2EE711C19A}" type="presOf" srcId="{6AE26003-9BDB-4AA3-802B-8A29A9F0BAAE}" destId="{FD95401D-657D-42BB-9D83-6DFDFE6B97C7}" srcOrd="0" destOrd="0" presId="urn:microsoft.com/office/officeart/2005/8/layout/pyramid2#1"/>
    <dgm:cxn modelId="{30DB7683-45D2-4990-91D4-05F2D1AAE838}" type="presParOf" srcId="{4D1DF401-DEE9-430D-87B2-7F3A63099ABE}" destId="{3D3B9F70-4DFF-4F8F-A263-2A048D9D1A89}" srcOrd="0" destOrd="0" presId="urn:microsoft.com/office/officeart/2005/8/layout/pyramid2#1"/>
    <dgm:cxn modelId="{4DCF606B-E12A-41BD-8A0E-A566FB3AA58E}" type="presParOf" srcId="{4D1DF401-DEE9-430D-87B2-7F3A63099ABE}" destId="{4EB7C4C1-1F39-4016-9766-5FEB3BA3EACA}" srcOrd="1" destOrd="0" presId="urn:microsoft.com/office/officeart/2005/8/layout/pyramid2#1"/>
    <dgm:cxn modelId="{0AA4677C-6652-4058-9800-CE8FDCE7154C}" type="presParOf" srcId="{4EB7C4C1-1F39-4016-9766-5FEB3BA3EACA}" destId="{06D37DE3-3AEE-43C6-8719-65E503B3B031}" srcOrd="0" destOrd="0" presId="urn:microsoft.com/office/officeart/2005/8/layout/pyramid2#1"/>
    <dgm:cxn modelId="{72EDAD6A-C8B0-4491-A13B-17460F9A8E0F}" type="presParOf" srcId="{4EB7C4C1-1F39-4016-9766-5FEB3BA3EACA}" destId="{37EE1A9D-F257-482D-AAFE-3E4388F41D52}" srcOrd="1" destOrd="0" presId="urn:microsoft.com/office/officeart/2005/8/layout/pyramid2#1"/>
    <dgm:cxn modelId="{052CA629-851B-47A5-BB99-AC4077EB2F37}" type="presParOf" srcId="{4EB7C4C1-1F39-4016-9766-5FEB3BA3EACA}" destId="{13A084F9-F00A-422B-8A79-C80315F8DA4D}" srcOrd="2" destOrd="0" presId="urn:microsoft.com/office/officeart/2005/8/layout/pyramid2#1"/>
    <dgm:cxn modelId="{62B009DF-4E88-4552-9A37-B782987EB36B}" type="presParOf" srcId="{4EB7C4C1-1F39-4016-9766-5FEB3BA3EACA}" destId="{AD512DFA-E588-45CC-A562-036D73B53B02}" srcOrd="3" destOrd="0" presId="urn:microsoft.com/office/officeart/2005/8/layout/pyramid2#1"/>
    <dgm:cxn modelId="{C8F9E73B-3624-4CEC-BB98-05C8DF67968C}" type="presParOf" srcId="{4EB7C4C1-1F39-4016-9766-5FEB3BA3EACA}" destId="{FD95401D-657D-42BB-9D83-6DFDFE6B97C7}" srcOrd="4" destOrd="0" presId="urn:microsoft.com/office/officeart/2005/8/layout/pyramid2#1"/>
    <dgm:cxn modelId="{D8C527EB-A856-49CA-A765-9C10243DCCC2}" type="presParOf" srcId="{4EB7C4C1-1F39-4016-9766-5FEB3BA3EACA}" destId="{2CBB8042-8F61-4D0E-9793-982FAC2AACF6}" srcOrd="5" destOrd="0" presId="urn:microsoft.com/office/officeart/2005/8/layout/pyramid2#1"/>
    <dgm:cxn modelId="{098A96B3-399C-46DA-BB1D-E8F402E81F25}" type="presParOf" srcId="{4EB7C4C1-1F39-4016-9766-5FEB3BA3EACA}" destId="{BB9EC0A7-C0FD-479B-90D0-63073B73BF74}" srcOrd="6" destOrd="0" presId="urn:microsoft.com/office/officeart/2005/8/layout/pyramid2#1"/>
    <dgm:cxn modelId="{EE296105-049A-4999-9C5E-5B56DDB1540F}" type="presParOf" srcId="{4EB7C4C1-1F39-4016-9766-5FEB3BA3EACA}" destId="{699F7DF9-C495-40CB-8AFE-F4A49BEC6F5B}" srcOrd="7" destOrd="0" presId="urn:microsoft.com/office/officeart/2005/8/layout/pyramid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B7C2A2-5B52-41E1-9F5E-C7AB9AFACC97}" type="doc">
      <dgm:prSet loTypeId="urn:microsoft.com/office/officeart/2005/8/layout/chevron2" loCatId="list" qsTypeId="urn:microsoft.com/office/officeart/2005/8/quickstyle/3d1#11" qsCatId="3D" csTypeId="urn:microsoft.com/office/officeart/2005/8/colors/accent1_2#15" csCatId="accent1" phldr="1"/>
      <dgm:spPr/>
      <dgm:t>
        <a:bodyPr/>
        <a:lstStyle/>
        <a:p>
          <a:endParaRPr lang="zh-CN" altLang="en-US"/>
        </a:p>
      </dgm:t>
    </dgm:pt>
    <dgm:pt modelId="{E41DC16F-2AAA-4EE8-8AFB-56D678267F58}">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导师双选</a:t>
          </a:r>
          <a:endParaRPr lang="zh-CN" altLang="en-US" b="1" dirty="0">
            <a:latin typeface="方正粗黑宋简体" panose="02000000000000000000" pitchFamily="2" charset="-122"/>
            <a:ea typeface="方正粗黑宋简体" panose="02000000000000000000" pitchFamily="2" charset="-122"/>
          </a:endParaRPr>
        </a:p>
      </dgm:t>
    </dgm:pt>
    <dgm:pt modelId="{56C4D603-8EEA-4473-9426-553D3A07D452}" type="parTrans" cxnId="{FBAB1875-243B-4400-9396-7E6B9676B278}">
      <dgm:prSet/>
      <dgm:spPr/>
      <dgm:t>
        <a:bodyPr/>
        <a:lstStyle/>
        <a:p>
          <a:endParaRPr lang="zh-CN" altLang="en-US"/>
        </a:p>
      </dgm:t>
    </dgm:pt>
    <dgm:pt modelId="{2B67BE2E-628A-4A1E-A733-281E2E5827F6}" type="sibTrans" cxnId="{FBAB1875-243B-4400-9396-7E6B9676B278}">
      <dgm:prSet/>
      <dgm:spPr/>
      <dgm:t>
        <a:bodyPr/>
        <a:lstStyle/>
        <a:p>
          <a:endParaRPr lang="zh-CN" altLang="en-US"/>
        </a:p>
      </dgm:t>
    </dgm:pt>
    <dgm:pt modelId="{2D10B67A-A3D7-4CE9-8C90-9425C9EC3E37}">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确定论文题目及提纲初稿</a:t>
          </a:r>
          <a:endParaRPr lang="zh-CN" altLang="en-US" b="1" dirty="0">
            <a:latin typeface="方正粗黑宋简体" panose="02000000000000000000" pitchFamily="2" charset="-122"/>
            <a:ea typeface="方正粗黑宋简体" panose="02000000000000000000" pitchFamily="2" charset="-122"/>
          </a:endParaRPr>
        </a:p>
      </dgm:t>
    </dgm:pt>
    <dgm:pt modelId="{4A04E1F4-60B8-4451-A3D7-CB4F35A258B2}" type="parTrans" cxnId="{09CCB7E9-1523-4A5C-9EBD-C2D73B934520}">
      <dgm:prSet/>
      <dgm:spPr/>
      <dgm:t>
        <a:bodyPr/>
        <a:lstStyle/>
        <a:p>
          <a:endParaRPr lang="zh-CN" altLang="en-US"/>
        </a:p>
      </dgm:t>
    </dgm:pt>
    <dgm:pt modelId="{E87A4A34-5FC5-4B00-B2B1-859BC475DFE4}" type="sibTrans" cxnId="{09CCB7E9-1523-4A5C-9EBD-C2D73B934520}">
      <dgm:prSet/>
      <dgm:spPr/>
      <dgm:t>
        <a:bodyPr/>
        <a:lstStyle/>
        <a:p>
          <a:endParaRPr lang="zh-CN" altLang="en-US"/>
        </a:p>
      </dgm:t>
    </dgm:pt>
    <dgm:pt modelId="{87AFD8C8-EFFB-406A-B1DF-638D7C1FC108}">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填报志愿，进行线上双向选择</a:t>
          </a:r>
          <a:endParaRPr lang="zh-CN" altLang="en-US" b="1" dirty="0">
            <a:latin typeface="方正粗黑宋简体" panose="02000000000000000000" pitchFamily="2" charset="-122"/>
            <a:ea typeface="方正粗黑宋简体" panose="02000000000000000000" pitchFamily="2" charset="-122"/>
          </a:endParaRPr>
        </a:p>
      </dgm:t>
    </dgm:pt>
    <dgm:pt modelId="{253B8211-19BB-4E2C-B7EE-73ABF6A7805E}" type="parTrans" cxnId="{1CEE5263-D1B5-4DA4-9C4B-228F347BB159}">
      <dgm:prSet/>
      <dgm:spPr/>
      <dgm:t>
        <a:bodyPr/>
        <a:lstStyle/>
        <a:p>
          <a:endParaRPr lang="zh-CN" altLang="en-US"/>
        </a:p>
      </dgm:t>
    </dgm:pt>
    <dgm:pt modelId="{D34001C5-A252-426B-9C23-9950504EE713}" type="sibTrans" cxnId="{1CEE5263-D1B5-4DA4-9C4B-228F347BB159}">
      <dgm:prSet/>
      <dgm:spPr/>
      <dgm:t>
        <a:bodyPr/>
        <a:lstStyle/>
        <a:p>
          <a:endParaRPr lang="zh-CN" altLang="en-US"/>
        </a:p>
      </dgm:t>
    </dgm:pt>
    <dgm:pt modelId="{485AE799-827C-4F87-8E4A-A0EE2CDCF8CD}">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论文撰写</a:t>
          </a:r>
          <a:endParaRPr lang="zh-CN" altLang="en-US" b="1" dirty="0">
            <a:latin typeface="方正粗黑宋简体" panose="02000000000000000000" pitchFamily="2" charset="-122"/>
            <a:ea typeface="方正粗黑宋简体" panose="02000000000000000000" pitchFamily="2" charset="-122"/>
          </a:endParaRPr>
        </a:p>
      </dgm:t>
    </dgm:pt>
    <dgm:pt modelId="{F756D5B2-2EF0-4137-B826-9A4D23E42339}" type="parTrans" cxnId="{F72FD7B6-8E42-4406-AAD5-85D2B71FADD2}">
      <dgm:prSet/>
      <dgm:spPr/>
      <dgm:t>
        <a:bodyPr/>
        <a:lstStyle/>
        <a:p>
          <a:endParaRPr lang="zh-CN" altLang="en-US"/>
        </a:p>
      </dgm:t>
    </dgm:pt>
    <dgm:pt modelId="{30E14EDE-4456-47BD-9BB2-263E884ACE44}" type="sibTrans" cxnId="{F72FD7B6-8E42-4406-AAD5-85D2B71FADD2}">
      <dgm:prSet/>
      <dgm:spPr/>
      <dgm:t>
        <a:bodyPr/>
        <a:lstStyle/>
        <a:p>
          <a:endParaRPr lang="zh-CN" altLang="en-US"/>
        </a:p>
      </dgm:t>
    </dgm:pt>
    <dgm:pt modelId="{16AFAFC5-B22C-4680-96C0-8A2C3CA984CA}">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在导师指导下修改论文的框架结构</a:t>
          </a:r>
          <a:endParaRPr lang="zh-CN" altLang="en-US" b="1" dirty="0">
            <a:latin typeface="方正粗黑宋简体" panose="02000000000000000000" pitchFamily="2" charset="-122"/>
            <a:ea typeface="方正粗黑宋简体" panose="02000000000000000000" pitchFamily="2" charset="-122"/>
          </a:endParaRPr>
        </a:p>
      </dgm:t>
    </dgm:pt>
    <dgm:pt modelId="{C62ECA77-4E45-47F0-9B01-C0AF92316DB4}" type="parTrans" cxnId="{A043D95A-FDE8-43C6-9CD4-C2AD9FBF7634}">
      <dgm:prSet/>
      <dgm:spPr/>
      <dgm:t>
        <a:bodyPr/>
        <a:lstStyle/>
        <a:p>
          <a:endParaRPr lang="zh-CN" altLang="en-US"/>
        </a:p>
      </dgm:t>
    </dgm:pt>
    <dgm:pt modelId="{8E26DCB8-4FFB-4E82-8957-E9CBD7E352D1}" type="sibTrans" cxnId="{A043D95A-FDE8-43C6-9CD4-C2AD9FBF7634}">
      <dgm:prSet/>
      <dgm:spPr/>
      <dgm:t>
        <a:bodyPr/>
        <a:lstStyle/>
        <a:p>
          <a:endParaRPr lang="zh-CN" altLang="en-US"/>
        </a:p>
      </dgm:t>
    </dgm:pt>
    <dgm:pt modelId="{D2A4E5BF-1187-44BA-BC6E-454B08B2BE70}">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与导师保持密切联系，经常汇报论文写作情况，主动征求导师建议确保论文质量</a:t>
          </a:r>
          <a:endParaRPr lang="zh-CN" altLang="en-US" b="1" dirty="0">
            <a:latin typeface="方正粗黑宋简体" panose="02000000000000000000" pitchFamily="2" charset="-122"/>
            <a:ea typeface="方正粗黑宋简体" panose="02000000000000000000" pitchFamily="2" charset="-122"/>
          </a:endParaRPr>
        </a:p>
      </dgm:t>
    </dgm:pt>
    <dgm:pt modelId="{E9DC409F-BE7F-4C53-B318-7058C1C182E3}" type="parTrans" cxnId="{37E64AD8-6974-465E-A269-F7F78433680A}">
      <dgm:prSet/>
      <dgm:spPr/>
      <dgm:t>
        <a:bodyPr/>
        <a:lstStyle/>
        <a:p>
          <a:endParaRPr lang="zh-CN" altLang="en-US"/>
        </a:p>
      </dgm:t>
    </dgm:pt>
    <dgm:pt modelId="{4DB9E3A2-55F3-41FC-949D-1A8735C53551}" type="sibTrans" cxnId="{37E64AD8-6974-465E-A269-F7F78433680A}">
      <dgm:prSet/>
      <dgm:spPr/>
      <dgm:t>
        <a:bodyPr/>
        <a:lstStyle/>
        <a:p>
          <a:endParaRPr lang="zh-CN" altLang="en-US"/>
        </a:p>
      </dgm:t>
    </dgm:pt>
    <dgm:pt modelId="{235DACD7-D81D-4CB6-91B6-ACF49CAF8790}">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论文检测</a:t>
          </a:r>
          <a:endParaRPr lang="zh-CN" altLang="en-US" b="1" dirty="0">
            <a:latin typeface="方正粗黑宋简体" panose="02000000000000000000" pitchFamily="2" charset="-122"/>
            <a:ea typeface="方正粗黑宋简体" panose="02000000000000000000" pitchFamily="2" charset="-122"/>
          </a:endParaRPr>
        </a:p>
      </dgm:t>
    </dgm:pt>
    <dgm:pt modelId="{5160083A-0AA4-414E-90FB-00BEDEC7F8AC}" type="parTrans" cxnId="{1448453C-6C6A-47FA-B89D-CEEC544E83DC}">
      <dgm:prSet/>
      <dgm:spPr/>
      <dgm:t>
        <a:bodyPr/>
        <a:lstStyle/>
        <a:p>
          <a:endParaRPr lang="zh-CN" altLang="en-US"/>
        </a:p>
      </dgm:t>
    </dgm:pt>
    <dgm:pt modelId="{C96FA2C5-EA24-4847-AA3F-D6EB5B15CA7E}" type="sibTrans" cxnId="{1448453C-6C6A-47FA-B89D-CEEC544E83DC}">
      <dgm:prSet/>
      <dgm:spPr/>
      <dgm:t>
        <a:bodyPr/>
        <a:lstStyle/>
        <a:p>
          <a:endParaRPr lang="zh-CN" altLang="en-US"/>
        </a:p>
      </dgm:t>
    </dgm:pt>
    <dgm:pt modelId="{F9F42EAB-1A8C-4C95-BA22-D6F7AC74CC48}">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总文字复制比要求</a:t>
          </a:r>
          <a:r>
            <a:rPr lang="en-US" altLang="zh-CN" b="1" dirty="0" smtClean="0">
              <a:latin typeface="方正粗黑宋简体" panose="02000000000000000000" pitchFamily="2" charset="-122"/>
              <a:ea typeface="方正粗黑宋简体" panose="02000000000000000000" pitchFamily="2" charset="-122"/>
            </a:rPr>
            <a:t>10%</a:t>
          </a:r>
          <a:r>
            <a:rPr lang="zh-CN" altLang="en-US" b="1" dirty="0" smtClean="0">
              <a:latin typeface="方正粗黑宋简体" panose="02000000000000000000" pitchFamily="2" charset="-122"/>
              <a:ea typeface="方正粗黑宋简体" panose="02000000000000000000" pitchFamily="2" charset="-122"/>
            </a:rPr>
            <a:t>以下（</a:t>
          </a:r>
          <a:r>
            <a:rPr lang="zh-CN" altLang="en-US" b="1" dirty="0" smtClean="0">
              <a:solidFill>
                <a:srgbClr val="FF0000"/>
              </a:solidFill>
              <a:latin typeface="方正粗黑宋简体" panose="02000000000000000000" pitchFamily="2" charset="-122"/>
              <a:ea typeface="方正粗黑宋简体" panose="02000000000000000000" pitchFamily="2" charset="-122"/>
            </a:rPr>
            <a:t>包含文字查重和</a:t>
          </a:r>
          <a:r>
            <a:rPr lang="en-US" altLang="zh-CN" b="1" dirty="0" smtClean="0">
              <a:solidFill>
                <a:srgbClr val="FF0000"/>
              </a:solidFill>
              <a:latin typeface="方正粗黑宋简体" panose="02000000000000000000" pitchFamily="2" charset="-122"/>
              <a:ea typeface="方正粗黑宋简体" panose="02000000000000000000" pitchFamily="2" charset="-122"/>
            </a:rPr>
            <a:t>AI</a:t>
          </a:r>
          <a:r>
            <a:rPr lang="zh-CN" altLang="en-US" b="1" dirty="0" smtClean="0">
              <a:solidFill>
                <a:srgbClr val="FF0000"/>
              </a:solidFill>
              <a:latin typeface="方正粗黑宋简体" panose="02000000000000000000" pitchFamily="2" charset="-122"/>
              <a:ea typeface="方正粗黑宋简体" panose="02000000000000000000" pitchFamily="2" charset="-122"/>
            </a:rPr>
            <a:t>查重</a:t>
          </a:r>
          <a:r>
            <a:rPr lang="zh-CN" altLang="en-US" b="1" dirty="0" smtClean="0">
              <a:latin typeface="方正粗黑宋简体" panose="02000000000000000000" pitchFamily="2" charset="-122"/>
              <a:ea typeface="方正粗黑宋简体" panose="02000000000000000000" pitchFamily="2" charset="-122"/>
            </a:rPr>
            <a:t>）</a:t>
          </a:r>
          <a:endParaRPr lang="zh-CN" altLang="en-US" b="1" dirty="0">
            <a:latin typeface="方正粗黑宋简体" panose="02000000000000000000" pitchFamily="2" charset="-122"/>
            <a:ea typeface="方正粗黑宋简体" panose="02000000000000000000" pitchFamily="2" charset="-122"/>
          </a:endParaRPr>
        </a:p>
      </dgm:t>
    </dgm:pt>
    <dgm:pt modelId="{DB26F334-3289-45E8-AD41-71B373B02983}" type="parTrans" cxnId="{29356AB2-87A1-41C4-8B27-DDCCDC27AA24}">
      <dgm:prSet/>
      <dgm:spPr/>
      <dgm:t>
        <a:bodyPr/>
        <a:lstStyle/>
        <a:p>
          <a:endParaRPr lang="zh-CN" altLang="en-US"/>
        </a:p>
      </dgm:t>
    </dgm:pt>
    <dgm:pt modelId="{7E60381E-52EF-4CD8-832E-F291998BE4AC}" type="sibTrans" cxnId="{29356AB2-87A1-41C4-8B27-DDCCDC27AA24}">
      <dgm:prSet/>
      <dgm:spPr/>
      <dgm:t>
        <a:bodyPr/>
        <a:lstStyle/>
        <a:p>
          <a:endParaRPr lang="zh-CN" altLang="en-US"/>
        </a:p>
      </dgm:t>
    </dgm:pt>
    <dgm:pt modelId="{21C6C38F-D7D8-4C8C-A4E1-2772189929C5}">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中国知网，学校只检测一次论文检测</a:t>
          </a:r>
          <a:endParaRPr lang="zh-CN" altLang="en-US" b="1" dirty="0">
            <a:latin typeface="方正粗黑宋简体" panose="02000000000000000000" pitchFamily="2" charset="-122"/>
            <a:ea typeface="方正粗黑宋简体" panose="02000000000000000000" pitchFamily="2" charset="-122"/>
          </a:endParaRPr>
        </a:p>
      </dgm:t>
    </dgm:pt>
    <dgm:pt modelId="{E5628D1C-11EC-4958-A36A-A91471714845}" type="parTrans" cxnId="{F96D5936-CA14-4F17-AD01-97ABB9390ACF}">
      <dgm:prSet/>
      <dgm:spPr/>
      <dgm:t>
        <a:bodyPr/>
        <a:lstStyle/>
        <a:p>
          <a:endParaRPr lang="zh-CN" altLang="en-US"/>
        </a:p>
      </dgm:t>
    </dgm:pt>
    <dgm:pt modelId="{918D4BA6-A694-4885-99D1-C710EAE404E4}" type="sibTrans" cxnId="{F96D5936-CA14-4F17-AD01-97ABB9390ACF}">
      <dgm:prSet/>
      <dgm:spPr/>
      <dgm:t>
        <a:bodyPr/>
        <a:lstStyle/>
        <a:p>
          <a:endParaRPr lang="zh-CN" altLang="en-US"/>
        </a:p>
      </dgm:t>
    </dgm:pt>
    <dgm:pt modelId="{D0ABE23F-4F46-4D43-B91C-FE5C4C421C65}">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匿名评审</a:t>
          </a:r>
          <a:endParaRPr lang="zh-CN" altLang="en-US" b="1" dirty="0">
            <a:latin typeface="方正粗黑宋简体" panose="02000000000000000000" pitchFamily="2" charset="-122"/>
            <a:ea typeface="方正粗黑宋简体" panose="02000000000000000000" pitchFamily="2" charset="-122"/>
          </a:endParaRPr>
        </a:p>
      </dgm:t>
    </dgm:pt>
    <dgm:pt modelId="{872DCEB1-8BB2-4D94-89FB-064651C29E5D}" type="parTrans" cxnId="{22D3CB10-8004-4E74-897D-79B64733D84D}">
      <dgm:prSet/>
      <dgm:spPr/>
      <dgm:t>
        <a:bodyPr/>
        <a:lstStyle/>
        <a:p>
          <a:endParaRPr lang="zh-CN" altLang="en-US"/>
        </a:p>
      </dgm:t>
    </dgm:pt>
    <dgm:pt modelId="{ABE054F0-F699-43D6-8EA6-7CAAA2D95F90}" type="sibTrans" cxnId="{22D3CB10-8004-4E74-897D-79B64733D84D}">
      <dgm:prSet/>
      <dgm:spPr/>
      <dgm:t>
        <a:bodyPr/>
        <a:lstStyle/>
        <a:p>
          <a:endParaRPr lang="zh-CN" altLang="en-US"/>
        </a:p>
      </dgm:t>
    </dgm:pt>
    <dgm:pt modelId="{E5CDB497-C133-4E55-A09A-141B86663AEE}">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个人申请，导师推荐，定稿</a:t>
          </a:r>
          <a:endParaRPr lang="zh-CN" altLang="en-US" b="1" dirty="0">
            <a:latin typeface="方正粗黑宋简体" panose="02000000000000000000" pitchFamily="2" charset="-122"/>
            <a:ea typeface="方正粗黑宋简体" panose="02000000000000000000" pitchFamily="2" charset="-122"/>
          </a:endParaRPr>
        </a:p>
      </dgm:t>
    </dgm:pt>
    <dgm:pt modelId="{8BB3FDF2-BDC6-4D98-B8E8-121C214C6391}" type="parTrans" cxnId="{07D4CD6D-3F31-4342-8AE5-A313862B0485}">
      <dgm:prSet/>
      <dgm:spPr/>
      <dgm:t>
        <a:bodyPr/>
        <a:lstStyle/>
        <a:p>
          <a:endParaRPr lang="zh-CN" altLang="en-US"/>
        </a:p>
      </dgm:t>
    </dgm:pt>
    <dgm:pt modelId="{D3B093AE-BD3B-431A-AB92-54CB0B7E6751}" type="sibTrans" cxnId="{07D4CD6D-3F31-4342-8AE5-A313862B0485}">
      <dgm:prSet/>
      <dgm:spPr/>
      <dgm:t>
        <a:bodyPr/>
        <a:lstStyle/>
        <a:p>
          <a:endParaRPr lang="zh-CN" altLang="en-US"/>
        </a:p>
      </dgm:t>
    </dgm:pt>
    <dgm:pt modelId="{C7ECD2E0-B76D-4541-9C13-B1F8D7091AEF}">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三个评审成绩均在</a:t>
          </a:r>
          <a:r>
            <a:rPr lang="en-US" altLang="zh-CN" b="1" dirty="0" smtClean="0">
              <a:latin typeface="方正粗黑宋简体" panose="02000000000000000000" pitchFamily="2" charset="-122"/>
              <a:ea typeface="方正粗黑宋简体" panose="02000000000000000000" pitchFamily="2" charset="-122"/>
            </a:rPr>
            <a:t>70</a:t>
          </a:r>
          <a:r>
            <a:rPr lang="zh-CN" altLang="en-US" b="1" dirty="0" smtClean="0">
              <a:latin typeface="方正粗黑宋简体" panose="02000000000000000000" pitchFamily="2" charset="-122"/>
              <a:ea typeface="方正粗黑宋简体" panose="02000000000000000000" pitchFamily="2" charset="-122"/>
            </a:rPr>
            <a:t>分以上</a:t>
          </a:r>
          <a:endParaRPr lang="zh-CN" altLang="en-US" b="1" dirty="0">
            <a:latin typeface="方正粗黑宋简体" panose="02000000000000000000" pitchFamily="2" charset="-122"/>
            <a:ea typeface="方正粗黑宋简体" panose="02000000000000000000" pitchFamily="2" charset="-122"/>
          </a:endParaRPr>
        </a:p>
      </dgm:t>
    </dgm:pt>
    <dgm:pt modelId="{E8ED2AC5-FD05-481B-852E-CEE4BBEEA9D1}" type="parTrans" cxnId="{9134B563-C923-496C-A4F3-988302173CD4}">
      <dgm:prSet/>
      <dgm:spPr/>
      <dgm:t>
        <a:bodyPr/>
        <a:lstStyle/>
        <a:p>
          <a:endParaRPr lang="zh-CN" altLang="en-US"/>
        </a:p>
      </dgm:t>
    </dgm:pt>
    <dgm:pt modelId="{4CA305C8-4AF7-403D-AA7F-340EC6894960}" type="sibTrans" cxnId="{9134B563-C923-496C-A4F3-988302173CD4}">
      <dgm:prSet/>
      <dgm:spPr/>
      <dgm:t>
        <a:bodyPr/>
        <a:lstStyle/>
        <a:p>
          <a:endParaRPr lang="zh-CN" altLang="en-US"/>
        </a:p>
      </dgm:t>
    </dgm:pt>
    <dgm:pt modelId="{2F681972-4260-4204-8212-D3F89C8D2166}">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答辩会</a:t>
          </a:r>
          <a:endParaRPr lang="zh-CN" altLang="en-US" b="1" dirty="0">
            <a:latin typeface="方正粗黑宋简体" panose="02000000000000000000" pitchFamily="2" charset="-122"/>
            <a:ea typeface="方正粗黑宋简体" panose="02000000000000000000" pitchFamily="2" charset="-122"/>
          </a:endParaRPr>
        </a:p>
      </dgm:t>
    </dgm:pt>
    <dgm:pt modelId="{574AFD05-178C-4744-963D-17E510BF3320}" type="parTrans" cxnId="{5EA47EF8-E365-4CE6-9DE0-086E5BDD7570}">
      <dgm:prSet/>
      <dgm:spPr/>
      <dgm:t>
        <a:bodyPr/>
        <a:lstStyle/>
        <a:p>
          <a:endParaRPr lang="zh-CN" altLang="en-US"/>
        </a:p>
      </dgm:t>
    </dgm:pt>
    <dgm:pt modelId="{211B69D7-FB19-4A57-A6B8-4CFEA4810939}" type="sibTrans" cxnId="{5EA47EF8-E365-4CE6-9DE0-086E5BDD7570}">
      <dgm:prSet/>
      <dgm:spPr/>
      <dgm:t>
        <a:bodyPr/>
        <a:lstStyle/>
        <a:p>
          <a:endParaRPr lang="zh-CN" altLang="en-US"/>
        </a:p>
      </dgm:t>
    </dgm:pt>
    <dgm:pt modelId="{298196E7-E48D-4B28-8692-DE3504F751FE}">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网上选报答辩场次，</a:t>
          </a:r>
          <a:r>
            <a:rPr lang="en-US" altLang="zh-CN" b="1" dirty="0" smtClean="0">
              <a:latin typeface="方正粗黑宋简体" panose="02000000000000000000" pitchFamily="2" charset="-122"/>
              <a:ea typeface="方正粗黑宋简体" panose="02000000000000000000" pitchFamily="2" charset="-122"/>
            </a:rPr>
            <a:t>4-5</a:t>
          </a:r>
          <a:r>
            <a:rPr lang="zh-CN" altLang="en-US" b="1" dirty="0" smtClean="0">
              <a:latin typeface="方正粗黑宋简体" panose="02000000000000000000" pitchFamily="2" charset="-122"/>
              <a:ea typeface="方正粗黑宋简体" panose="02000000000000000000" pitchFamily="2" charset="-122"/>
            </a:rPr>
            <a:t>或</a:t>
          </a:r>
          <a:r>
            <a:rPr lang="en-US" altLang="zh-CN" b="1" dirty="0" smtClean="0">
              <a:latin typeface="方正粗黑宋简体" panose="02000000000000000000" pitchFamily="2" charset="-122"/>
              <a:ea typeface="方正粗黑宋简体" panose="02000000000000000000" pitchFamily="2" charset="-122"/>
            </a:rPr>
            <a:t>11-12</a:t>
          </a:r>
          <a:r>
            <a:rPr lang="zh-CN" altLang="en-US" b="1" dirty="0" smtClean="0">
              <a:latin typeface="方正粗黑宋简体" panose="02000000000000000000" pitchFamily="2" charset="-122"/>
              <a:ea typeface="方正粗黑宋简体" panose="02000000000000000000" pitchFamily="2" charset="-122"/>
            </a:rPr>
            <a:t>月</a:t>
          </a:r>
          <a:endParaRPr lang="zh-CN" altLang="en-US" b="1" dirty="0">
            <a:latin typeface="方正粗黑宋简体" panose="02000000000000000000" pitchFamily="2" charset="-122"/>
            <a:ea typeface="方正粗黑宋简体" panose="02000000000000000000" pitchFamily="2" charset="-122"/>
          </a:endParaRPr>
        </a:p>
      </dgm:t>
    </dgm:pt>
    <dgm:pt modelId="{1C15CE08-0059-48B3-B2BF-1C4539B41CE8}" type="parTrans" cxnId="{56273C99-1A5C-4805-AD0F-DEED91188AE8}">
      <dgm:prSet/>
      <dgm:spPr/>
      <dgm:t>
        <a:bodyPr/>
        <a:lstStyle/>
        <a:p>
          <a:endParaRPr lang="zh-CN" altLang="en-US"/>
        </a:p>
      </dgm:t>
    </dgm:pt>
    <dgm:pt modelId="{C4066E25-612C-4078-928C-24BF81126A1F}" type="sibTrans" cxnId="{56273C99-1A5C-4805-AD0F-DEED91188AE8}">
      <dgm:prSet/>
      <dgm:spPr/>
      <dgm:t>
        <a:bodyPr/>
        <a:lstStyle/>
        <a:p>
          <a:endParaRPr lang="zh-CN" altLang="en-US"/>
        </a:p>
      </dgm:t>
    </dgm:pt>
    <dgm:pt modelId="{173B8194-5BBE-4C3F-B6DA-A0B2B8A4D908}">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四票以上通过答辩</a:t>
          </a:r>
          <a:endParaRPr lang="zh-CN" altLang="en-US" b="1" dirty="0">
            <a:latin typeface="方正粗黑宋简体" panose="02000000000000000000" pitchFamily="2" charset="-122"/>
            <a:ea typeface="方正粗黑宋简体" panose="02000000000000000000" pitchFamily="2" charset="-122"/>
          </a:endParaRPr>
        </a:p>
      </dgm:t>
    </dgm:pt>
    <dgm:pt modelId="{F1D7F839-C9BC-4758-BAFE-89EA958DF265}" type="parTrans" cxnId="{9FA5635C-0E5F-4E21-831E-2055BDFC1888}">
      <dgm:prSet/>
      <dgm:spPr/>
      <dgm:t>
        <a:bodyPr/>
        <a:lstStyle/>
        <a:p>
          <a:endParaRPr lang="zh-CN" altLang="en-US"/>
        </a:p>
      </dgm:t>
    </dgm:pt>
    <dgm:pt modelId="{EC018A60-85F2-48B6-8FB9-0D7F19331BB2}" type="sibTrans" cxnId="{9FA5635C-0E5F-4E21-831E-2055BDFC1888}">
      <dgm:prSet/>
      <dgm:spPr/>
      <dgm:t>
        <a:bodyPr/>
        <a:lstStyle/>
        <a:p>
          <a:endParaRPr lang="zh-CN" altLang="en-US"/>
        </a:p>
      </dgm:t>
    </dgm:pt>
    <dgm:pt modelId="{10731145-05A9-442E-8A46-FE5CCB3F6968}" type="pres">
      <dgm:prSet presAssocID="{13B7C2A2-5B52-41E1-9F5E-C7AB9AFACC97}" presName="linearFlow" presStyleCnt="0">
        <dgm:presLayoutVars>
          <dgm:dir/>
          <dgm:animLvl val="lvl"/>
          <dgm:resizeHandles val="exact"/>
        </dgm:presLayoutVars>
      </dgm:prSet>
      <dgm:spPr/>
      <dgm:t>
        <a:bodyPr/>
        <a:lstStyle/>
        <a:p>
          <a:endParaRPr lang="zh-CN" altLang="en-US"/>
        </a:p>
      </dgm:t>
    </dgm:pt>
    <dgm:pt modelId="{6056544D-BAF4-404B-A3C8-F0C72FD28116}" type="pres">
      <dgm:prSet presAssocID="{E41DC16F-2AAA-4EE8-8AFB-56D678267F58}" presName="composite" presStyleCnt="0"/>
      <dgm:spPr/>
      <dgm:t>
        <a:bodyPr/>
        <a:lstStyle/>
        <a:p>
          <a:endParaRPr lang="zh-CN" altLang="en-US"/>
        </a:p>
      </dgm:t>
    </dgm:pt>
    <dgm:pt modelId="{F6488F63-D6A8-489E-9711-FD65CD05835D}" type="pres">
      <dgm:prSet presAssocID="{E41DC16F-2AAA-4EE8-8AFB-56D678267F58}" presName="parentText" presStyleLbl="alignNode1" presStyleIdx="0" presStyleCnt="5">
        <dgm:presLayoutVars>
          <dgm:chMax val="1"/>
          <dgm:bulletEnabled val="1"/>
        </dgm:presLayoutVars>
      </dgm:prSet>
      <dgm:spPr/>
      <dgm:t>
        <a:bodyPr/>
        <a:lstStyle/>
        <a:p>
          <a:endParaRPr lang="zh-CN" altLang="en-US"/>
        </a:p>
      </dgm:t>
    </dgm:pt>
    <dgm:pt modelId="{DAF88916-958C-4109-86B5-AABD64CC66C4}" type="pres">
      <dgm:prSet presAssocID="{E41DC16F-2AAA-4EE8-8AFB-56D678267F58}" presName="descendantText" presStyleLbl="alignAcc1" presStyleIdx="0" presStyleCnt="5">
        <dgm:presLayoutVars>
          <dgm:bulletEnabled val="1"/>
        </dgm:presLayoutVars>
      </dgm:prSet>
      <dgm:spPr/>
      <dgm:t>
        <a:bodyPr/>
        <a:lstStyle/>
        <a:p>
          <a:endParaRPr lang="zh-CN" altLang="en-US"/>
        </a:p>
      </dgm:t>
    </dgm:pt>
    <dgm:pt modelId="{37C2F29C-C925-4227-B4FA-6E95142DF5CB}" type="pres">
      <dgm:prSet presAssocID="{2B67BE2E-628A-4A1E-A733-281E2E5827F6}" presName="sp" presStyleCnt="0"/>
      <dgm:spPr/>
      <dgm:t>
        <a:bodyPr/>
        <a:lstStyle/>
        <a:p>
          <a:endParaRPr lang="zh-CN" altLang="en-US"/>
        </a:p>
      </dgm:t>
    </dgm:pt>
    <dgm:pt modelId="{2F16BE29-84D7-43E1-A450-5CE4F2BEF4E8}" type="pres">
      <dgm:prSet presAssocID="{485AE799-827C-4F87-8E4A-A0EE2CDCF8CD}" presName="composite" presStyleCnt="0"/>
      <dgm:spPr/>
      <dgm:t>
        <a:bodyPr/>
        <a:lstStyle/>
        <a:p>
          <a:endParaRPr lang="zh-CN" altLang="en-US"/>
        </a:p>
      </dgm:t>
    </dgm:pt>
    <dgm:pt modelId="{8EF0328A-319B-4976-B6FA-0228B31685A9}" type="pres">
      <dgm:prSet presAssocID="{485AE799-827C-4F87-8E4A-A0EE2CDCF8CD}" presName="parentText" presStyleLbl="alignNode1" presStyleIdx="1" presStyleCnt="5">
        <dgm:presLayoutVars>
          <dgm:chMax val="1"/>
          <dgm:bulletEnabled val="1"/>
        </dgm:presLayoutVars>
      </dgm:prSet>
      <dgm:spPr/>
      <dgm:t>
        <a:bodyPr/>
        <a:lstStyle/>
        <a:p>
          <a:endParaRPr lang="zh-CN" altLang="en-US"/>
        </a:p>
      </dgm:t>
    </dgm:pt>
    <dgm:pt modelId="{812D7C68-0DD0-4751-928F-F0C7C3CCF306}" type="pres">
      <dgm:prSet presAssocID="{485AE799-827C-4F87-8E4A-A0EE2CDCF8CD}" presName="descendantText" presStyleLbl="alignAcc1" presStyleIdx="1" presStyleCnt="5">
        <dgm:presLayoutVars>
          <dgm:bulletEnabled val="1"/>
        </dgm:presLayoutVars>
      </dgm:prSet>
      <dgm:spPr/>
      <dgm:t>
        <a:bodyPr/>
        <a:lstStyle/>
        <a:p>
          <a:endParaRPr lang="zh-CN" altLang="en-US"/>
        </a:p>
      </dgm:t>
    </dgm:pt>
    <dgm:pt modelId="{D1554484-0934-4514-93B2-1608A0519A15}" type="pres">
      <dgm:prSet presAssocID="{30E14EDE-4456-47BD-9BB2-263E884ACE44}" presName="sp" presStyleCnt="0"/>
      <dgm:spPr/>
      <dgm:t>
        <a:bodyPr/>
        <a:lstStyle/>
        <a:p>
          <a:endParaRPr lang="zh-CN" altLang="en-US"/>
        </a:p>
      </dgm:t>
    </dgm:pt>
    <dgm:pt modelId="{E5D90DC9-D502-4C9B-86A5-7C90802D0209}" type="pres">
      <dgm:prSet presAssocID="{235DACD7-D81D-4CB6-91B6-ACF49CAF8790}" presName="composite" presStyleCnt="0"/>
      <dgm:spPr/>
      <dgm:t>
        <a:bodyPr/>
        <a:lstStyle/>
        <a:p>
          <a:endParaRPr lang="zh-CN" altLang="en-US"/>
        </a:p>
      </dgm:t>
    </dgm:pt>
    <dgm:pt modelId="{ED4A8DAA-D437-42A4-9D73-E640FBE9A66B}" type="pres">
      <dgm:prSet presAssocID="{235DACD7-D81D-4CB6-91B6-ACF49CAF8790}" presName="parentText" presStyleLbl="alignNode1" presStyleIdx="2" presStyleCnt="5">
        <dgm:presLayoutVars>
          <dgm:chMax val="1"/>
          <dgm:bulletEnabled val="1"/>
        </dgm:presLayoutVars>
      </dgm:prSet>
      <dgm:spPr/>
      <dgm:t>
        <a:bodyPr/>
        <a:lstStyle/>
        <a:p>
          <a:endParaRPr lang="zh-CN" altLang="en-US"/>
        </a:p>
      </dgm:t>
    </dgm:pt>
    <dgm:pt modelId="{DD402FB8-CDCB-4070-A124-2B6E438376FE}" type="pres">
      <dgm:prSet presAssocID="{235DACD7-D81D-4CB6-91B6-ACF49CAF8790}" presName="descendantText" presStyleLbl="alignAcc1" presStyleIdx="2" presStyleCnt="5">
        <dgm:presLayoutVars>
          <dgm:bulletEnabled val="1"/>
        </dgm:presLayoutVars>
      </dgm:prSet>
      <dgm:spPr/>
      <dgm:t>
        <a:bodyPr/>
        <a:lstStyle/>
        <a:p>
          <a:endParaRPr lang="zh-CN" altLang="en-US"/>
        </a:p>
      </dgm:t>
    </dgm:pt>
    <dgm:pt modelId="{9324F591-D94A-48D8-BBF5-BF7390211984}" type="pres">
      <dgm:prSet presAssocID="{C96FA2C5-EA24-4847-AA3F-D6EB5B15CA7E}" presName="sp" presStyleCnt="0"/>
      <dgm:spPr/>
      <dgm:t>
        <a:bodyPr/>
        <a:lstStyle/>
        <a:p>
          <a:endParaRPr lang="zh-CN" altLang="en-US"/>
        </a:p>
      </dgm:t>
    </dgm:pt>
    <dgm:pt modelId="{ACD02B40-0895-4002-AB76-BED5BE2AF6C1}" type="pres">
      <dgm:prSet presAssocID="{D0ABE23F-4F46-4D43-B91C-FE5C4C421C65}" presName="composite" presStyleCnt="0"/>
      <dgm:spPr/>
      <dgm:t>
        <a:bodyPr/>
        <a:lstStyle/>
        <a:p>
          <a:endParaRPr lang="zh-CN" altLang="en-US"/>
        </a:p>
      </dgm:t>
    </dgm:pt>
    <dgm:pt modelId="{BD482388-D9D9-426A-8089-8AC23F6CF4B0}" type="pres">
      <dgm:prSet presAssocID="{D0ABE23F-4F46-4D43-B91C-FE5C4C421C65}" presName="parentText" presStyleLbl="alignNode1" presStyleIdx="3" presStyleCnt="5">
        <dgm:presLayoutVars>
          <dgm:chMax val="1"/>
          <dgm:bulletEnabled val="1"/>
        </dgm:presLayoutVars>
      </dgm:prSet>
      <dgm:spPr/>
      <dgm:t>
        <a:bodyPr/>
        <a:lstStyle/>
        <a:p>
          <a:endParaRPr lang="zh-CN" altLang="en-US"/>
        </a:p>
      </dgm:t>
    </dgm:pt>
    <dgm:pt modelId="{50CBCC01-773C-423A-BE31-353CED8B8E4D}" type="pres">
      <dgm:prSet presAssocID="{D0ABE23F-4F46-4D43-B91C-FE5C4C421C65}" presName="descendantText" presStyleLbl="alignAcc1" presStyleIdx="3" presStyleCnt="5">
        <dgm:presLayoutVars>
          <dgm:bulletEnabled val="1"/>
        </dgm:presLayoutVars>
      </dgm:prSet>
      <dgm:spPr/>
      <dgm:t>
        <a:bodyPr/>
        <a:lstStyle/>
        <a:p>
          <a:endParaRPr lang="zh-CN" altLang="en-US"/>
        </a:p>
      </dgm:t>
    </dgm:pt>
    <dgm:pt modelId="{CD64B2AE-50A8-4B97-B5A4-2C39C5A4E0D7}" type="pres">
      <dgm:prSet presAssocID="{ABE054F0-F699-43D6-8EA6-7CAAA2D95F90}" presName="sp" presStyleCnt="0"/>
      <dgm:spPr/>
      <dgm:t>
        <a:bodyPr/>
        <a:lstStyle/>
        <a:p>
          <a:endParaRPr lang="zh-CN" altLang="en-US"/>
        </a:p>
      </dgm:t>
    </dgm:pt>
    <dgm:pt modelId="{F5F894C4-BDB9-4D4C-A9FF-E0CAD4EC5595}" type="pres">
      <dgm:prSet presAssocID="{2F681972-4260-4204-8212-D3F89C8D2166}" presName="composite" presStyleCnt="0"/>
      <dgm:spPr/>
      <dgm:t>
        <a:bodyPr/>
        <a:lstStyle/>
        <a:p>
          <a:endParaRPr lang="zh-CN" altLang="en-US"/>
        </a:p>
      </dgm:t>
    </dgm:pt>
    <dgm:pt modelId="{E0F92B5D-814A-4605-848A-B86CBE95E836}" type="pres">
      <dgm:prSet presAssocID="{2F681972-4260-4204-8212-D3F89C8D2166}" presName="parentText" presStyleLbl="alignNode1" presStyleIdx="4" presStyleCnt="5">
        <dgm:presLayoutVars>
          <dgm:chMax val="1"/>
          <dgm:bulletEnabled val="1"/>
        </dgm:presLayoutVars>
      </dgm:prSet>
      <dgm:spPr/>
      <dgm:t>
        <a:bodyPr/>
        <a:lstStyle/>
        <a:p>
          <a:endParaRPr lang="zh-CN" altLang="en-US"/>
        </a:p>
      </dgm:t>
    </dgm:pt>
    <dgm:pt modelId="{F95AC4E9-8659-4330-A3E7-F84443D5B4A5}" type="pres">
      <dgm:prSet presAssocID="{2F681972-4260-4204-8212-D3F89C8D2166}" presName="descendantText" presStyleLbl="alignAcc1" presStyleIdx="4" presStyleCnt="5">
        <dgm:presLayoutVars>
          <dgm:bulletEnabled val="1"/>
        </dgm:presLayoutVars>
      </dgm:prSet>
      <dgm:spPr/>
      <dgm:t>
        <a:bodyPr/>
        <a:lstStyle/>
        <a:p>
          <a:endParaRPr lang="zh-CN" altLang="en-US"/>
        </a:p>
      </dgm:t>
    </dgm:pt>
  </dgm:ptLst>
  <dgm:cxnLst>
    <dgm:cxn modelId="{1448453C-6C6A-47FA-B89D-CEEC544E83DC}" srcId="{13B7C2A2-5B52-41E1-9F5E-C7AB9AFACC97}" destId="{235DACD7-D81D-4CB6-91B6-ACF49CAF8790}" srcOrd="2" destOrd="0" parTransId="{5160083A-0AA4-414E-90FB-00BEDEC7F8AC}" sibTransId="{C96FA2C5-EA24-4847-AA3F-D6EB5B15CA7E}"/>
    <dgm:cxn modelId="{C2251703-913E-45C8-98AB-42A33C5FEE57}" type="presOf" srcId="{E41DC16F-2AAA-4EE8-8AFB-56D678267F58}" destId="{F6488F63-D6A8-489E-9711-FD65CD05835D}" srcOrd="0" destOrd="0" presId="urn:microsoft.com/office/officeart/2005/8/layout/chevron2"/>
    <dgm:cxn modelId="{CFE50292-742D-49F9-AD12-19A0161C584D}" type="presOf" srcId="{E5CDB497-C133-4E55-A09A-141B86663AEE}" destId="{50CBCC01-773C-423A-BE31-353CED8B8E4D}" srcOrd="0" destOrd="0" presId="urn:microsoft.com/office/officeart/2005/8/layout/chevron2"/>
    <dgm:cxn modelId="{09CCB7E9-1523-4A5C-9EBD-C2D73B934520}" srcId="{E41DC16F-2AAA-4EE8-8AFB-56D678267F58}" destId="{2D10B67A-A3D7-4CE9-8C90-9425C9EC3E37}" srcOrd="0" destOrd="0" parTransId="{4A04E1F4-60B8-4451-A3D7-CB4F35A258B2}" sibTransId="{E87A4A34-5FC5-4B00-B2B1-859BC475DFE4}"/>
    <dgm:cxn modelId="{9FA5635C-0E5F-4E21-831E-2055BDFC1888}" srcId="{2F681972-4260-4204-8212-D3F89C8D2166}" destId="{173B8194-5BBE-4C3F-B6DA-A0B2B8A4D908}" srcOrd="1" destOrd="0" parTransId="{F1D7F839-C9BC-4758-BAFE-89EA958DF265}" sibTransId="{EC018A60-85F2-48B6-8FB9-0D7F19331BB2}"/>
    <dgm:cxn modelId="{D8041BE1-52C2-4C82-9FB3-5F6BA352D83C}" type="presOf" srcId="{298196E7-E48D-4B28-8692-DE3504F751FE}" destId="{F95AC4E9-8659-4330-A3E7-F84443D5B4A5}" srcOrd="0" destOrd="0" presId="urn:microsoft.com/office/officeart/2005/8/layout/chevron2"/>
    <dgm:cxn modelId="{A043D95A-FDE8-43C6-9CD4-C2AD9FBF7634}" srcId="{485AE799-827C-4F87-8E4A-A0EE2CDCF8CD}" destId="{16AFAFC5-B22C-4680-96C0-8A2C3CA984CA}" srcOrd="0" destOrd="0" parTransId="{C62ECA77-4E45-47F0-9B01-C0AF92316DB4}" sibTransId="{8E26DCB8-4FFB-4E82-8957-E9CBD7E352D1}"/>
    <dgm:cxn modelId="{C3F09DC2-A25E-45AF-97F6-C9F7AAE66D98}" type="presOf" srcId="{2D10B67A-A3D7-4CE9-8C90-9425C9EC3E37}" destId="{DAF88916-958C-4109-86B5-AABD64CC66C4}" srcOrd="0" destOrd="0" presId="urn:microsoft.com/office/officeart/2005/8/layout/chevron2"/>
    <dgm:cxn modelId="{BAC9FE49-F1C3-459D-ADFC-BF21D9420E9F}" type="presOf" srcId="{16AFAFC5-B22C-4680-96C0-8A2C3CA984CA}" destId="{812D7C68-0DD0-4751-928F-F0C7C3CCF306}" srcOrd="0" destOrd="0" presId="urn:microsoft.com/office/officeart/2005/8/layout/chevron2"/>
    <dgm:cxn modelId="{07D4CD6D-3F31-4342-8AE5-A313862B0485}" srcId="{D0ABE23F-4F46-4D43-B91C-FE5C4C421C65}" destId="{E5CDB497-C133-4E55-A09A-141B86663AEE}" srcOrd="0" destOrd="0" parTransId="{8BB3FDF2-BDC6-4D98-B8E8-121C214C6391}" sibTransId="{D3B093AE-BD3B-431A-AB92-54CB0B7E6751}"/>
    <dgm:cxn modelId="{489E8299-DDC8-4C35-A9FA-4E06F6030B7B}" type="presOf" srcId="{235DACD7-D81D-4CB6-91B6-ACF49CAF8790}" destId="{ED4A8DAA-D437-42A4-9D73-E640FBE9A66B}" srcOrd="0" destOrd="0" presId="urn:microsoft.com/office/officeart/2005/8/layout/chevron2"/>
    <dgm:cxn modelId="{56273C99-1A5C-4805-AD0F-DEED91188AE8}" srcId="{2F681972-4260-4204-8212-D3F89C8D2166}" destId="{298196E7-E48D-4B28-8692-DE3504F751FE}" srcOrd="0" destOrd="0" parTransId="{1C15CE08-0059-48B3-B2BF-1C4539B41CE8}" sibTransId="{C4066E25-612C-4078-928C-24BF81126A1F}"/>
    <dgm:cxn modelId="{29356AB2-87A1-41C4-8B27-DDCCDC27AA24}" srcId="{235DACD7-D81D-4CB6-91B6-ACF49CAF8790}" destId="{F9F42EAB-1A8C-4C95-BA22-D6F7AC74CC48}" srcOrd="0" destOrd="0" parTransId="{DB26F334-3289-45E8-AD41-71B373B02983}" sibTransId="{7E60381E-52EF-4CD8-832E-F291998BE4AC}"/>
    <dgm:cxn modelId="{FBAB1875-243B-4400-9396-7E6B9676B278}" srcId="{13B7C2A2-5B52-41E1-9F5E-C7AB9AFACC97}" destId="{E41DC16F-2AAA-4EE8-8AFB-56D678267F58}" srcOrd="0" destOrd="0" parTransId="{56C4D603-8EEA-4473-9426-553D3A07D452}" sibTransId="{2B67BE2E-628A-4A1E-A733-281E2E5827F6}"/>
    <dgm:cxn modelId="{37E64AD8-6974-465E-A269-F7F78433680A}" srcId="{485AE799-827C-4F87-8E4A-A0EE2CDCF8CD}" destId="{D2A4E5BF-1187-44BA-BC6E-454B08B2BE70}" srcOrd="1" destOrd="0" parTransId="{E9DC409F-BE7F-4C53-B318-7058C1C182E3}" sibTransId="{4DB9E3A2-55F3-41FC-949D-1A8735C53551}"/>
    <dgm:cxn modelId="{9832CACD-D783-4E58-87E1-CFE549BE2B08}" type="presOf" srcId="{173B8194-5BBE-4C3F-B6DA-A0B2B8A4D908}" destId="{F95AC4E9-8659-4330-A3E7-F84443D5B4A5}" srcOrd="0" destOrd="1" presId="urn:microsoft.com/office/officeart/2005/8/layout/chevron2"/>
    <dgm:cxn modelId="{5EA47EF8-E365-4CE6-9DE0-086E5BDD7570}" srcId="{13B7C2A2-5B52-41E1-9F5E-C7AB9AFACC97}" destId="{2F681972-4260-4204-8212-D3F89C8D2166}" srcOrd="4" destOrd="0" parTransId="{574AFD05-178C-4744-963D-17E510BF3320}" sibTransId="{211B69D7-FB19-4A57-A6B8-4CFEA4810939}"/>
    <dgm:cxn modelId="{F72FD7B6-8E42-4406-AAD5-85D2B71FADD2}" srcId="{13B7C2A2-5B52-41E1-9F5E-C7AB9AFACC97}" destId="{485AE799-827C-4F87-8E4A-A0EE2CDCF8CD}" srcOrd="1" destOrd="0" parTransId="{F756D5B2-2EF0-4137-B826-9A4D23E42339}" sibTransId="{30E14EDE-4456-47BD-9BB2-263E884ACE44}"/>
    <dgm:cxn modelId="{3E08E84E-6F41-4040-A73D-9DA29589294C}" type="presOf" srcId="{D2A4E5BF-1187-44BA-BC6E-454B08B2BE70}" destId="{812D7C68-0DD0-4751-928F-F0C7C3CCF306}" srcOrd="0" destOrd="1" presId="urn:microsoft.com/office/officeart/2005/8/layout/chevron2"/>
    <dgm:cxn modelId="{9134B563-C923-496C-A4F3-988302173CD4}" srcId="{D0ABE23F-4F46-4D43-B91C-FE5C4C421C65}" destId="{C7ECD2E0-B76D-4541-9C13-B1F8D7091AEF}" srcOrd="1" destOrd="0" parTransId="{E8ED2AC5-FD05-481B-852E-CEE4BBEEA9D1}" sibTransId="{4CA305C8-4AF7-403D-AA7F-340EC6894960}"/>
    <dgm:cxn modelId="{F96D5936-CA14-4F17-AD01-97ABB9390ACF}" srcId="{235DACD7-D81D-4CB6-91B6-ACF49CAF8790}" destId="{21C6C38F-D7D8-4C8C-A4E1-2772189929C5}" srcOrd="1" destOrd="0" parTransId="{E5628D1C-11EC-4958-A36A-A91471714845}" sibTransId="{918D4BA6-A694-4885-99D1-C710EAE404E4}"/>
    <dgm:cxn modelId="{EC6A6486-DF78-407D-931D-B1D3712AE40A}" type="presOf" srcId="{F9F42EAB-1A8C-4C95-BA22-D6F7AC74CC48}" destId="{DD402FB8-CDCB-4070-A124-2B6E438376FE}" srcOrd="0" destOrd="0" presId="urn:microsoft.com/office/officeart/2005/8/layout/chevron2"/>
    <dgm:cxn modelId="{1E471F23-4831-4A18-895E-C6482E56D33B}" type="presOf" srcId="{C7ECD2E0-B76D-4541-9C13-B1F8D7091AEF}" destId="{50CBCC01-773C-423A-BE31-353CED8B8E4D}" srcOrd="0" destOrd="1" presId="urn:microsoft.com/office/officeart/2005/8/layout/chevron2"/>
    <dgm:cxn modelId="{708A157D-2028-4014-8CE4-B6D23B8E54A4}" type="presOf" srcId="{21C6C38F-D7D8-4C8C-A4E1-2772189929C5}" destId="{DD402FB8-CDCB-4070-A124-2B6E438376FE}" srcOrd="0" destOrd="1" presId="urn:microsoft.com/office/officeart/2005/8/layout/chevron2"/>
    <dgm:cxn modelId="{7BB1E362-1F03-479D-9A29-5352C34A6C30}" type="presOf" srcId="{2F681972-4260-4204-8212-D3F89C8D2166}" destId="{E0F92B5D-814A-4605-848A-B86CBE95E836}" srcOrd="0" destOrd="0" presId="urn:microsoft.com/office/officeart/2005/8/layout/chevron2"/>
    <dgm:cxn modelId="{88789C55-05C1-4B58-BC2E-5D3554AB577B}" type="presOf" srcId="{87AFD8C8-EFFB-406A-B1DF-638D7C1FC108}" destId="{DAF88916-958C-4109-86B5-AABD64CC66C4}" srcOrd="0" destOrd="1" presId="urn:microsoft.com/office/officeart/2005/8/layout/chevron2"/>
    <dgm:cxn modelId="{22D3CB10-8004-4E74-897D-79B64733D84D}" srcId="{13B7C2A2-5B52-41E1-9F5E-C7AB9AFACC97}" destId="{D0ABE23F-4F46-4D43-B91C-FE5C4C421C65}" srcOrd="3" destOrd="0" parTransId="{872DCEB1-8BB2-4D94-89FB-064651C29E5D}" sibTransId="{ABE054F0-F699-43D6-8EA6-7CAAA2D95F90}"/>
    <dgm:cxn modelId="{405C42C4-3B80-46BA-8229-7B58D021C4E7}" type="presOf" srcId="{D0ABE23F-4F46-4D43-B91C-FE5C4C421C65}" destId="{BD482388-D9D9-426A-8089-8AC23F6CF4B0}" srcOrd="0" destOrd="0" presId="urn:microsoft.com/office/officeart/2005/8/layout/chevron2"/>
    <dgm:cxn modelId="{2A4DDB33-F6F9-4CAE-A616-D4C9788C1FC1}" type="presOf" srcId="{485AE799-827C-4F87-8E4A-A0EE2CDCF8CD}" destId="{8EF0328A-319B-4976-B6FA-0228B31685A9}" srcOrd="0" destOrd="0" presId="urn:microsoft.com/office/officeart/2005/8/layout/chevron2"/>
    <dgm:cxn modelId="{70D032F0-5C17-489B-8F6B-498FF72312B3}" type="presOf" srcId="{13B7C2A2-5B52-41E1-9F5E-C7AB9AFACC97}" destId="{10731145-05A9-442E-8A46-FE5CCB3F6968}" srcOrd="0" destOrd="0" presId="urn:microsoft.com/office/officeart/2005/8/layout/chevron2"/>
    <dgm:cxn modelId="{1CEE5263-D1B5-4DA4-9C4B-228F347BB159}" srcId="{E41DC16F-2AAA-4EE8-8AFB-56D678267F58}" destId="{87AFD8C8-EFFB-406A-B1DF-638D7C1FC108}" srcOrd="1" destOrd="0" parTransId="{253B8211-19BB-4E2C-B7EE-73ABF6A7805E}" sibTransId="{D34001C5-A252-426B-9C23-9950504EE713}"/>
    <dgm:cxn modelId="{4D69CA81-343E-4A18-BC20-3AAD051909E9}" type="presParOf" srcId="{10731145-05A9-442E-8A46-FE5CCB3F6968}" destId="{6056544D-BAF4-404B-A3C8-F0C72FD28116}" srcOrd="0" destOrd="0" presId="urn:microsoft.com/office/officeart/2005/8/layout/chevron2"/>
    <dgm:cxn modelId="{AB654818-84BC-4766-8DF6-729999F99ADE}" type="presParOf" srcId="{6056544D-BAF4-404B-A3C8-F0C72FD28116}" destId="{F6488F63-D6A8-489E-9711-FD65CD05835D}" srcOrd="0" destOrd="0" presId="urn:microsoft.com/office/officeart/2005/8/layout/chevron2"/>
    <dgm:cxn modelId="{341E6969-2998-41AE-A565-CCE510E24E54}" type="presParOf" srcId="{6056544D-BAF4-404B-A3C8-F0C72FD28116}" destId="{DAF88916-958C-4109-86B5-AABD64CC66C4}" srcOrd="1" destOrd="0" presId="urn:microsoft.com/office/officeart/2005/8/layout/chevron2"/>
    <dgm:cxn modelId="{BCC2AE54-8E8C-495C-9944-06C274465CF9}" type="presParOf" srcId="{10731145-05A9-442E-8A46-FE5CCB3F6968}" destId="{37C2F29C-C925-4227-B4FA-6E95142DF5CB}" srcOrd="1" destOrd="0" presId="urn:microsoft.com/office/officeart/2005/8/layout/chevron2"/>
    <dgm:cxn modelId="{6B2F8FA6-B777-478A-869D-18390E609C9A}" type="presParOf" srcId="{10731145-05A9-442E-8A46-FE5CCB3F6968}" destId="{2F16BE29-84D7-43E1-A450-5CE4F2BEF4E8}" srcOrd="2" destOrd="0" presId="urn:microsoft.com/office/officeart/2005/8/layout/chevron2"/>
    <dgm:cxn modelId="{A52EDA9D-29AF-45AD-96DE-8238F090761D}" type="presParOf" srcId="{2F16BE29-84D7-43E1-A450-5CE4F2BEF4E8}" destId="{8EF0328A-319B-4976-B6FA-0228B31685A9}" srcOrd="0" destOrd="0" presId="urn:microsoft.com/office/officeart/2005/8/layout/chevron2"/>
    <dgm:cxn modelId="{0AF9B7F0-6552-4045-8816-270E82393996}" type="presParOf" srcId="{2F16BE29-84D7-43E1-A450-5CE4F2BEF4E8}" destId="{812D7C68-0DD0-4751-928F-F0C7C3CCF306}" srcOrd="1" destOrd="0" presId="urn:microsoft.com/office/officeart/2005/8/layout/chevron2"/>
    <dgm:cxn modelId="{179325FC-5A5F-4BF0-B7B1-B4E94566CCC5}" type="presParOf" srcId="{10731145-05A9-442E-8A46-FE5CCB3F6968}" destId="{D1554484-0934-4514-93B2-1608A0519A15}" srcOrd="3" destOrd="0" presId="urn:microsoft.com/office/officeart/2005/8/layout/chevron2"/>
    <dgm:cxn modelId="{D7AD522E-5256-4AF0-B8D9-DD29ED847395}" type="presParOf" srcId="{10731145-05A9-442E-8A46-FE5CCB3F6968}" destId="{E5D90DC9-D502-4C9B-86A5-7C90802D0209}" srcOrd="4" destOrd="0" presId="urn:microsoft.com/office/officeart/2005/8/layout/chevron2"/>
    <dgm:cxn modelId="{E124BDE3-E098-4B3F-87E4-D09DB5E8D102}" type="presParOf" srcId="{E5D90DC9-D502-4C9B-86A5-7C90802D0209}" destId="{ED4A8DAA-D437-42A4-9D73-E640FBE9A66B}" srcOrd="0" destOrd="0" presId="urn:microsoft.com/office/officeart/2005/8/layout/chevron2"/>
    <dgm:cxn modelId="{B8640E03-9407-446D-A7CD-BE5B33707443}" type="presParOf" srcId="{E5D90DC9-D502-4C9B-86A5-7C90802D0209}" destId="{DD402FB8-CDCB-4070-A124-2B6E438376FE}" srcOrd="1" destOrd="0" presId="urn:microsoft.com/office/officeart/2005/8/layout/chevron2"/>
    <dgm:cxn modelId="{4C7E0D52-DECD-461E-8BC0-5B65721F392E}" type="presParOf" srcId="{10731145-05A9-442E-8A46-FE5CCB3F6968}" destId="{9324F591-D94A-48D8-BBF5-BF7390211984}" srcOrd="5" destOrd="0" presId="urn:microsoft.com/office/officeart/2005/8/layout/chevron2"/>
    <dgm:cxn modelId="{481CE4DF-93B1-402E-9855-2F131D282710}" type="presParOf" srcId="{10731145-05A9-442E-8A46-FE5CCB3F6968}" destId="{ACD02B40-0895-4002-AB76-BED5BE2AF6C1}" srcOrd="6" destOrd="0" presId="urn:microsoft.com/office/officeart/2005/8/layout/chevron2"/>
    <dgm:cxn modelId="{1A755348-B683-456F-AF95-44B3F8330A55}" type="presParOf" srcId="{ACD02B40-0895-4002-AB76-BED5BE2AF6C1}" destId="{BD482388-D9D9-426A-8089-8AC23F6CF4B0}" srcOrd="0" destOrd="0" presId="urn:microsoft.com/office/officeart/2005/8/layout/chevron2"/>
    <dgm:cxn modelId="{6A89951D-3188-484A-99C8-43BCF491BD1E}" type="presParOf" srcId="{ACD02B40-0895-4002-AB76-BED5BE2AF6C1}" destId="{50CBCC01-773C-423A-BE31-353CED8B8E4D}" srcOrd="1" destOrd="0" presId="urn:microsoft.com/office/officeart/2005/8/layout/chevron2"/>
    <dgm:cxn modelId="{ECF085A4-422A-4E35-8363-7ABF5C0C05BE}" type="presParOf" srcId="{10731145-05A9-442E-8A46-FE5CCB3F6968}" destId="{CD64B2AE-50A8-4B97-B5A4-2C39C5A4E0D7}" srcOrd="7" destOrd="0" presId="urn:microsoft.com/office/officeart/2005/8/layout/chevron2"/>
    <dgm:cxn modelId="{13EEE87A-6A54-4A59-B3FE-648C87BA3E52}" type="presParOf" srcId="{10731145-05A9-442E-8A46-FE5CCB3F6968}" destId="{F5F894C4-BDB9-4D4C-A9FF-E0CAD4EC5595}" srcOrd="8" destOrd="0" presId="urn:microsoft.com/office/officeart/2005/8/layout/chevron2"/>
    <dgm:cxn modelId="{513C3DCE-9FF3-48A0-B1EB-FE0B19F37234}" type="presParOf" srcId="{F5F894C4-BDB9-4D4C-A9FF-E0CAD4EC5595}" destId="{E0F92B5D-814A-4605-848A-B86CBE95E836}" srcOrd="0" destOrd="0" presId="urn:microsoft.com/office/officeart/2005/8/layout/chevron2"/>
    <dgm:cxn modelId="{BD636A8F-A8A6-43F7-991A-BC71C83FCB87}" type="presParOf" srcId="{F5F894C4-BDB9-4D4C-A9FF-E0CAD4EC5595}" destId="{F95AC4E9-8659-4330-A3E7-F84443D5B4A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21071E-2882-4C67-BDAC-5A6EA4D56558}" type="doc">
      <dgm:prSet loTypeId="urn:microsoft.com/office/officeart/2005/8/layout/arrow5" loCatId="process" qsTypeId="urn:microsoft.com/office/officeart/2005/8/quickstyle/3d2#4" qsCatId="3D" csTypeId="urn:microsoft.com/office/officeart/2005/8/colors/accent1_2#16" csCatId="accent1" phldr="1"/>
      <dgm:spPr/>
      <dgm:t>
        <a:bodyPr/>
        <a:lstStyle/>
        <a:p>
          <a:endParaRPr lang="zh-CN" altLang="en-US"/>
        </a:p>
      </dgm:t>
    </dgm:pt>
    <dgm:pt modelId="{59E5D8E9-8566-4E33-9093-743FFF3F0CA4}">
      <dgm:prSet phldrT="[文本]" custT="1"/>
      <dgm:spPr/>
      <dgm:t>
        <a:bodyPr/>
        <a:lstStyle/>
        <a:p>
          <a:r>
            <a:rPr lang="zh-CN" altLang="en-US" sz="4800" dirty="0" smtClean="0">
              <a:latin typeface="方正粗黑宋简体" panose="02000000000000000000" pitchFamily="2" charset="-122"/>
              <a:ea typeface="方正粗黑宋简体" panose="02000000000000000000" pitchFamily="2" charset="-122"/>
            </a:rPr>
            <a:t>导师</a:t>
          </a:r>
          <a:endParaRPr lang="zh-CN" altLang="en-US" sz="4800" dirty="0">
            <a:latin typeface="方正粗黑宋简体" panose="02000000000000000000" pitchFamily="2" charset="-122"/>
            <a:ea typeface="方正粗黑宋简体" panose="02000000000000000000" pitchFamily="2" charset="-122"/>
          </a:endParaRPr>
        </a:p>
      </dgm:t>
    </dgm:pt>
    <dgm:pt modelId="{540F5422-C09D-49C4-907A-868DC1DDB707}" type="parTrans" cxnId="{420A8623-DDFD-43AD-923A-5AECEBA1203E}">
      <dgm:prSet/>
      <dgm:spPr/>
      <dgm:t>
        <a:bodyPr/>
        <a:lstStyle/>
        <a:p>
          <a:endParaRPr lang="zh-CN" altLang="en-US"/>
        </a:p>
      </dgm:t>
    </dgm:pt>
    <dgm:pt modelId="{255CBAB4-4CB0-4490-AED0-810DBCEB755A}" type="sibTrans" cxnId="{420A8623-DDFD-43AD-923A-5AECEBA1203E}">
      <dgm:prSet/>
      <dgm:spPr/>
      <dgm:t>
        <a:bodyPr/>
        <a:lstStyle/>
        <a:p>
          <a:endParaRPr lang="zh-CN" altLang="en-US"/>
        </a:p>
      </dgm:t>
    </dgm:pt>
    <dgm:pt modelId="{CEC37357-8F52-46DF-938E-4DF2DD3E7D16}">
      <dgm:prSet phldrT="[文本]"/>
      <dgm:spPr/>
      <dgm:t>
        <a:bodyPr/>
        <a:lstStyle/>
        <a:p>
          <a:r>
            <a:rPr lang="zh-CN" altLang="en-US" dirty="0" smtClean="0">
              <a:latin typeface="方正粗黑宋简体" panose="02000000000000000000" pitchFamily="2" charset="-122"/>
              <a:ea typeface="方正粗黑宋简体" panose="02000000000000000000" pitchFamily="2" charset="-122"/>
            </a:rPr>
            <a:t>双选</a:t>
          </a:r>
          <a:endParaRPr lang="zh-CN" altLang="en-US" dirty="0">
            <a:latin typeface="方正粗黑宋简体" panose="02000000000000000000" pitchFamily="2" charset="-122"/>
            <a:ea typeface="方正粗黑宋简体" panose="02000000000000000000" pitchFamily="2" charset="-122"/>
          </a:endParaRPr>
        </a:p>
      </dgm:t>
    </dgm:pt>
    <dgm:pt modelId="{FB4E09B3-034E-4385-B182-F7220C05B287}" type="parTrans" cxnId="{46871B9B-0C0C-4BCF-B611-A28A2F10CB90}">
      <dgm:prSet/>
      <dgm:spPr/>
      <dgm:t>
        <a:bodyPr/>
        <a:lstStyle/>
        <a:p>
          <a:endParaRPr lang="zh-CN" altLang="en-US"/>
        </a:p>
      </dgm:t>
    </dgm:pt>
    <dgm:pt modelId="{72B48CF3-C3A8-4DD4-9463-005B8EF028B4}" type="sibTrans" cxnId="{46871B9B-0C0C-4BCF-B611-A28A2F10CB90}">
      <dgm:prSet/>
      <dgm:spPr/>
      <dgm:t>
        <a:bodyPr/>
        <a:lstStyle/>
        <a:p>
          <a:endParaRPr lang="zh-CN" altLang="en-US"/>
        </a:p>
      </dgm:t>
    </dgm:pt>
    <dgm:pt modelId="{070448FF-87C8-4754-B7E0-9A811D859A87}" type="pres">
      <dgm:prSet presAssocID="{AB21071E-2882-4C67-BDAC-5A6EA4D56558}" presName="diagram" presStyleCnt="0">
        <dgm:presLayoutVars>
          <dgm:dir/>
          <dgm:resizeHandles val="exact"/>
        </dgm:presLayoutVars>
      </dgm:prSet>
      <dgm:spPr/>
      <dgm:t>
        <a:bodyPr/>
        <a:lstStyle/>
        <a:p>
          <a:endParaRPr lang="zh-CN" altLang="en-US"/>
        </a:p>
      </dgm:t>
    </dgm:pt>
    <dgm:pt modelId="{D67567F0-F1CD-4575-8D21-88309020869C}" type="pres">
      <dgm:prSet presAssocID="{59E5D8E9-8566-4E33-9093-743FFF3F0CA4}" presName="arrow" presStyleLbl="node1" presStyleIdx="0" presStyleCnt="2">
        <dgm:presLayoutVars>
          <dgm:bulletEnabled val="1"/>
        </dgm:presLayoutVars>
      </dgm:prSet>
      <dgm:spPr/>
      <dgm:t>
        <a:bodyPr/>
        <a:lstStyle/>
        <a:p>
          <a:endParaRPr lang="zh-CN" altLang="en-US"/>
        </a:p>
      </dgm:t>
    </dgm:pt>
    <dgm:pt modelId="{CCCEA366-B3AF-4A1B-B646-E5B82BBA13DF}" type="pres">
      <dgm:prSet presAssocID="{CEC37357-8F52-46DF-938E-4DF2DD3E7D16}" presName="arrow" presStyleLbl="node1" presStyleIdx="1" presStyleCnt="2">
        <dgm:presLayoutVars>
          <dgm:bulletEnabled val="1"/>
        </dgm:presLayoutVars>
      </dgm:prSet>
      <dgm:spPr/>
      <dgm:t>
        <a:bodyPr/>
        <a:lstStyle/>
        <a:p>
          <a:endParaRPr lang="zh-CN" altLang="en-US"/>
        </a:p>
      </dgm:t>
    </dgm:pt>
  </dgm:ptLst>
  <dgm:cxnLst>
    <dgm:cxn modelId="{5A049A85-28D4-4250-81EC-A925218C7499}" type="presOf" srcId="{AB21071E-2882-4C67-BDAC-5A6EA4D56558}" destId="{070448FF-87C8-4754-B7E0-9A811D859A87}" srcOrd="0" destOrd="0" presId="urn:microsoft.com/office/officeart/2005/8/layout/arrow5"/>
    <dgm:cxn modelId="{46871B9B-0C0C-4BCF-B611-A28A2F10CB90}" srcId="{AB21071E-2882-4C67-BDAC-5A6EA4D56558}" destId="{CEC37357-8F52-46DF-938E-4DF2DD3E7D16}" srcOrd="1" destOrd="0" parTransId="{FB4E09B3-034E-4385-B182-F7220C05B287}" sibTransId="{72B48CF3-C3A8-4DD4-9463-005B8EF028B4}"/>
    <dgm:cxn modelId="{61482C22-4826-4729-AA6E-03B519647E5C}" type="presOf" srcId="{CEC37357-8F52-46DF-938E-4DF2DD3E7D16}" destId="{CCCEA366-B3AF-4A1B-B646-E5B82BBA13DF}" srcOrd="0" destOrd="0" presId="urn:microsoft.com/office/officeart/2005/8/layout/arrow5"/>
    <dgm:cxn modelId="{420A8623-DDFD-43AD-923A-5AECEBA1203E}" srcId="{AB21071E-2882-4C67-BDAC-5A6EA4D56558}" destId="{59E5D8E9-8566-4E33-9093-743FFF3F0CA4}" srcOrd="0" destOrd="0" parTransId="{540F5422-C09D-49C4-907A-868DC1DDB707}" sibTransId="{255CBAB4-4CB0-4490-AED0-810DBCEB755A}"/>
    <dgm:cxn modelId="{970FC90F-B0C0-4E07-AAC0-2C59A8E253F4}" type="presOf" srcId="{59E5D8E9-8566-4E33-9093-743FFF3F0CA4}" destId="{D67567F0-F1CD-4575-8D21-88309020869C}" srcOrd="0" destOrd="0" presId="urn:microsoft.com/office/officeart/2005/8/layout/arrow5"/>
    <dgm:cxn modelId="{7935D72F-4E1B-4BEE-863D-291CE69B6BB7}" type="presParOf" srcId="{070448FF-87C8-4754-B7E0-9A811D859A87}" destId="{D67567F0-F1CD-4575-8D21-88309020869C}" srcOrd="0" destOrd="0" presId="urn:microsoft.com/office/officeart/2005/8/layout/arrow5"/>
    <dgm:cxn modelId="{F4DE6867-49B1-4712-A573-79DBD9C55F92}" type="presParOf" srcId="{070448FF-87C8-4754-B7E0-9A811D859A87}" destId="{CCCEA366-B3AF-4A1B-B646-E5B82BBA13DF}"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89C796-E11B-412D-94AF-3C2218091F78}" type="doc">
      <dgm:prSet loTypeId="urn:microsoft.com/office/officeart/2008/layout/VerticalCurvedList#1" loCatId="list" qsTypeId="urn:microsoft.com/office/officeart/2005/8/quickstyle/3d1#13" qsCatId="3D" csTypeId="urn:microsoft.com/office/officeart/2005/8/colors/accent1_2#18" csCatId="accent1" phldr="1"/>
      <dgm:spPr/>
      <dgm:t>
        <a:bodyPr/>
        <a:lstStyle/>
        <a:p>
          <a:endParaRPr lang="zh-CN" altLang="en-US"/>
        </a:p>
      </dgm:t>
    </dgm:pt>
    <dgm:pt modelId="{71FF2AA5-CF23-4296-ABD1-ADD0B9E620F5}">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每位学员只参加一次导师双选</a:t>
          </a:r>
          <a:endParaRPr lang="zh-CN" altLang="en-US" b="1" dirty="0">
            <a:latin typeface="方正粗黑宋简体" panose="02000000000000000000" pitchFamily="2" charset="-122"/>
            <a:ea typeface="方正粗黑宋简体" panose="02000000000000000000" pitchFamily="2" charset="-122"/>
          </a:endParaRPr>
        </a:p>
      </dgm:t>
    </dgm:pt>
    <dgm:pt modelId="{07C90537-5867-4A47-B50E-CDC7B9C5937F}" type="parTrans" cxnId="{3471D063-A56E-457D-BE15-CB726AD6FEB7}">
      <dgm:prSet/>
      <dgm:spPr/>
      <dgm:t>
        <a:bodyPr/>
        <a:lstStyle/>
        <a:p>
          <a:endParaRPr lang="zh-CN" altLang="en-US"/>
        </a:p>
      </dgm:t>
    </dgm:pt>
    <dgm:pt modelId="{06A1E0CD-F846-4B93-9B6C-65885A2C9118}" type="sibTrans" cxnId="{3471D063-A56E-457D-BE15-CB726AD6FEB7}">
      <dgm:prSet/>
      <dgm:spPr/>
      <dgm:t>
        <a:bodyPr/>
        <a:lstStyle/>
        <a:p>
          <a:endParaRPr lang="zh-CN" altLang="en-US"/>
        </a:p>
      </dgm:t>
    </dgm:pt>
    <dgm:pt modelId="{9DC7D3CA-2756-4B7C-A57B-579EB304EFE8}">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双选落选后需自己寻找导师</a:t>
          </a:r>
          <a:endParaRPr lang="zh-CN" altLang="en-US" b="1" dirty="0">
            <a:latin typeface="方正粗黑宋简体" panose="02000000000000000000" pitchFamily="2" charset="-122"/>
            <a:ea typeface="方正粗黑宋简体" panose="02000000000000000000" pitchFamily="2" charset="-122"/>
          </a:endParaRPr>
        </a:p>
      </dgm:t>
    </dgm:pt>
    <dgm:pt modelId="{1A4546E1-C97C-4AD3-AF75-D057DF25E301}" type="parTrans" cxnId="{7B7EE834-279D-463A-894F-A17B89C465F4}">
      <dgm:prSet/>
      <dgm:spPr/>
      <dgm:t>
        <a:bodyPr/>
        <a:lstStyle/>
        <a:p>
          <a:endParaRPr lang="zh-CN" altLang="en-US"/>
        </a:p>
      </dgm:t>
    </dgm:pt>
    <dgm:pt modelId="{B830320D-4A54-4665-9D0B-E33725028076}" type="sibTrans" cxnId="{7B7EE834-279D-463A-894F-A17B89C465F4}">
      <dgm:prSet/>
      <dgm:spPr/>
      <dgm:t>
        <a:bodyPr/>
        <a:lstStyle/>
        <a:p>
          <a:endParaRPr lang="zh-CN" altLang="en-US"/>
        </a:p>
      </dgm:t>
    </dgm:pt>
    <dgm:pt modelId="{7439AB72-976F-4A81-972A-5738D24555FF}">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变更导师需学员自己联系新导师</a:t>
          </a:r>
          <a:endParaRPr lang="zh-CN" altLang="en-US" b="1" dirty="0">
            <a:latin typeface="方正粗黑宋简体" panose="02000000000000000000" pitchFamily="2" charset="-122"/>
            <a:ea typeface="方正粗黑宋简体" panose="02000000000000000000" pitchFamily="2" charset="-122"/>
          </a:endParaRPr>
        </a:p>
      </dgm:t>
    </dgm:pt>
    <dgm:pt modelId="{5CCD731F-22E5-41C0-8A22-D61000804DCD}" type="parTrans" cxnId="{372C8690-3E6F-4747-995C-3035FFA7D34B}">
      <dgm:prSet/>
      <dgm:spPr/>
      <dgm:t>
        <a:bodyPr/>
        <a:lstStyle/>
        <a:p>
          <a:endParaRPr lang="zh-CN" altLang="en-US"/>
        </a:p>
      </dgm:t>
    </dgm:pt>
    <dgm:pt modelId="{8C8E0389-E8AF-46C5-8FA7-A18CC7B079A2}" type="sibTrans" cxnId="{372C8690-3E6F-4747-995C-3035FFA7D34B}">
      <dgm:prSet/>
      <dgm:spPr/>
      <dgm:t>
        <a:bodyPr/>
        <a:lstStyle/>
        <a:p>
          <a:endParaRPr lang="zh-CN" altLang="en-US"/>
        </a:p>
      </dgm:t>
    </dgm:pt>
    <dgm:pt modelId="{517FD7E6-C012-4580-A721-B85678842469}">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由于个人原因被导师辞退取消答辩资格</a:t>
          </a:r>
          <a:endParaRPr lang="zh-CN" altLang="en-US" b="1" dirty="0">
            <a:latin typeface="方正粗黑宋简体" panose="02000000000000000000" pitchFamily="2" charset="-122"/>
            <a:ea typeface="方正粗黑宋简体" panose="02000000000000000000" pitchFamily="2" charset="-122"/>
          </a:endParaRPr>
        </a:p>
      </dgm:t>
    </dgm:pt>
    <dgm:pt modelId="{B8423041-DF58-4478-B2AA-5CD7082B0080}" type="parTrans" cxnId="{C425A05E-6A65-4660-9666-1A185FF3073C}">
      <dgm:prSet/>
      <dgm:spPr/>
      <dgm:t>
        <a:bodyPr/>
        <a:lstStyle/>
        <a:p>
          <a:endParaRPr lang="zh-CN" altLang="en-US"/>
        </a:p>
      </dgm:t>
    </dgm:pt>
    <dgm:pt modelId="{74420B75-A187-4388-97E6-682161FC7ECB}" type="sibTrans" cxnId="{C425A05E-6A65-4660-9666-1A185FF3073C}">
      <dgm:prSet/>
      <dgm:spPr/>
      <dgm:t>
        <a:bodyPr/>
        <a:lstStyle/>
        <a:p>
          <a:endParaRPr lang="zh-CN" altLang="en-US"/>
        </a:p>
      </dgm:t>
    </dgm:pt>
    <dgm:pt modelId="{DA2E2741-0B40-4EF0-9496-2BD0C943D664}" type="pres">
      <dgm:prSet presAssocID="{F289C796-E11B-412D-94AF-3C2218091F78}" presName="Name0" presStyleCnt="0">
        <dgm:presLayoutVars>
          <dgm:chMax val="7"/>
          <dgm:chPref val="7"/>
          <dgm:dir/>
        </dgm:presLayoutVars>
      </dgm:prSet>
      <dgm:spPr/>
      <dgm:t>
        <a:bodyPr/>
        <a:lstStyle/>
        <a:p>
          <a:endParaRPr lang="zh-CN" altLang="en-US"/>
        </a:p>
      </dgm:t>
    </dgm:pt>
    <dgm:pt modelId="{93BE9A22-0CE7-4C9B-AA83-AE5126347992}" type="pres">
      <dgm:prSet presAssocID="{F289C796-E11B-412D-94AF-3C2218091F78}" presName="Name1" presStyleCnt="0"/>
      <dgm:spPr/>
    </dgm:pt>
    <dgm:pt modelId="{AC64A16D-C728-4022-BD5B-8C1247551912}" type="pres">
      <dgm:prSet presAssocID="{F289C796-E11B-412D-94AF-3C2218091F78}" presName="cycle" presStyleCnt="0"/>
      <dgm:spPr/>
    </dgm:pt>
    <dgm:pt modelId="{4A8EB805-3BBC-4F35-A5C8-4CB0142D623E}" type="pres">
      <dgm:prSet presAssocID="{F289C796-E11B-412D-94AF-3C2218091F78}" presName="srcNode" presStyleLbl="node1" presStyleIdx="0" presStyleCnt="4"/>
      <dgm:spPr/>
    </dgm:pt>
    <dgm:pt modelId="{3B86F034-0FC5-45B5-848B-D80E9EEBC2DB}" type="pres">
      <dgm:prSet presAssocID="{F289C796-E11B-412D-94AF-3C2218091F78}" presName="conn" presStyleLbl="parChTrans1D2" presStyleIdx="0" presStyleCnt="1"/>
      <dgm:spPr/>
      <dgm:t>
        <a:bodyPr/>
        <a:lstStyle/>
        <a:p>
          <a:endParaRPr lang="zh-CN" altLang="en-US"/>
        </a:p>
      </dgm:t>
    </dgm:pt>
    <dgm:pt modelId="{C1852B6B-34C1-49A4-AF45-DF776858754F}" type="pres">
      <dgm:prSet presAssocID="{F289C796-E11B-412D-94AF-3C2218091F78}" presName="extraNode" presStyleLbl="node1" presStyleIdx="0" presStyleCnt="4"/>
      <dgm:spPr/>
    </dgm:pt>
    <dgm:pt modelId="{7EAE0FC9-251E-498C-976A-F8D006C0D56F}" type="pres">
      <dgm:prSet presAssocID="{F289C796-E11B-412D-94AF-3C2218091F78}" presName="dstNode" presStyleLbl="node1" presStyleIdx="0" presStyleCnt="4"/>
      <dgm:spPr/>
    </dgm:pt>
    <dgm:pt modelId="{2B850F88-7695-475E-895A-BAC029C6A547}" type="pres">
      <dgm:prSet presAssocID="{71FF2AA5-CF23-4296-ABD1-ADD0B9E620F5}" presName="text_1" presStyleLbl="node1" presStyleIdx="0" presStyleCnt="4">
        <dgm:presLayoutVars>
          <dgm:bulletEnabled val="1"/>
        </dgm:presLayoutVars>
      </dgm:prSet>
      <dgm:spPr/>
      <dgm:t>
        <a:bodyPr/>
        <a:lstStyle/>
        <a:p>
          <a:endParaRPr lang="zh-CN" altLang="en-US"/>
        </a:p>
      </dgm:t>
    </dgm:pt>
    <dgm:pt modelId="{3C5B6C28-C232-4243-9A29-6B85990CC1F7}" type="pres">
      <dgm:prSet presAssocID="{71FF2AA5-CF23-4296-ABD1-ADD0B9E620F5}" presName="accent_1" presStyleCnt="0"/>
      <dgm:spPr/>
    </dgm:pt>
    <dgm:pt modelId="{814C0CF7-A2D8-46A4-8E6F-75FF466F8032}" type="pres">
      <dgm:prSet presAssocID="{71FF2AA5-CF23-4296-ABD1-ADD0B9E620F5}" presName="accentRepeatNode" presStyleLbl="solidFgAcc1" presStyleIdx="0" presStyleCnt="4"/>
      <dgm:spPr/>
    </dgm:pt>
    <dgm:pt modelId="{1DC3A6AE-7784-4F39-8262-B9F1222D0939}" type="pres">
      <dgm:prSet presAssocID="{9DC7D3CA-2756-4B7C-A57B-579EB304EFE8}" presName="text_2" presStyleLbl="node1" presStyleIdx="1" presStyleCnt="4">
        <dgm:presLayoutVars>
          <dgm:bulletEnabled val="1"/>
        </dgm:presLayoutVars>
      </dgm:prSet>
      <dgm:spPr/>
      <dgm:t>
        <a:bodyPr/>
        <a:lstStyle/>
        <a:p>
          <a:endParaRPr lang="zh-CN" altLang="en-US"/>
        </a:p>
      </dgm:t>
    </dgm:pt>
    <dgm:pt modelId="{F53F2662-B7F4-4651-A114-944C4E3B5707}" type="pres">
      <dgm:prSet presAssocID="{9DC7D3CA-2756-4B7C-A57B-579EB304EFE8}" presName="accent_2" presStyleCnt="0"/>
      <dgm:spPr/>
    </dgm:pt>
    <dgm:pt modelId="{10143BC6-CDDE-4A74-90B9-1C89C56BFE26}" type="pres">
      <dgm:prSet presAssocID="{9DC7D3CA-2756-4B7C-A57B-579EB304EFE8}" presName="accentRepeatNode" presStyleLbl="solidFgAcc1" presStyleIdx="1" presStyleCnt="4"/>
      <dgm:spPr/>
    </dgm:pt>
    <dgm:pt modelId="{6F0A3F6E-ED3D-4460-BD72-04F3D706E950}" type="pres">
      <dgm:prSet presAssocID="{7439AB72-976F-4A81-972A-5738D24555FF}" presName="text_3" presStyleLbl="node1" presStyleIdx="2" presStyleCnt="4">
        <dgm:presLayoutVars>
          <dgm:bulletEnabled val="1"/>
        </dgm:presLayoutVars>
      </dgm:prSet>
      <dgm:spPr/>
      <dgm:t>
        <a:bodyPr/>
        <a:lstStyle/>
        <a:p>
          <a:endParaRPr lang="zh-CN" altLang="en-US"/>
        </a:p>
      </dgm:t>
    </dgm:pt>
    <dgm:pt modelId="{8573333F-F0B0-40BB-9893-D8C494D7B784}" type="pres">
      <dgm:prSet presAssocID="{7439AB72-976F-4A81-972A-5738D24555FF}" presName="accent_3" presStyleCnt="0"/>
      <dgm:spPr/>
    </dgm:pt>
    <dgm:pt modelId="{B68E04BB-0142-4FD5-8311-7F0BA75770D6}" type="pres">
      <dgm:prSet presAssocID="{7439AB72-976F-4A81-972A-5738D24555FF}" presName="accentRepeatNode" presStyleLbl="solidFgAcc1" presStyleIdx="2" presStyleCnt="4"/>
      <dgm:spPr/>
    </dgm:pt>
    <dgm:pt modelId="{1E473B0E-CA2F-4A58-92ED-27F7791BE84B}" type="pres">
      <dgm:prSet presAssocID="{517FD7E6-C012-4580-A721-B85678842469}" presName="text_4" presStyleLbl="node1" presStyleIdx="3" presStyleCnt="4">
        <dgm:presLayoutVars>
          <dgm:bulletEnabled val="1"/>
        </dgm:presLayoutVars>
      </dgm:prSet>
      <dgm:spPr/>
      <dgm:t>
        <a:bodyPr/>
        <a:lstStyle/>
        <a:p>
          <a:endParaRPr lang="zh-CN" altLang="en-US"/>
        </a:p>
      </dgm:t>
    </dgm:pt>
    <dgm:pt modelId="{E80B0854-873E-4A92-9C96-5E3C27737C47}" type="pres">
      <dgm:prSet presAssocID="{517FD7E6-C012-4580-A721-B85678842469}" presName="accent_4" presStyleCnt="0"/>
      <dgm:spPr/>
    </dgm:pt>
    <dgm:pt modelId="{E2A8CAE2-47A2-4A26-8B06-57362F9E86B7}" type="pres">
      <dgm:prSet presAssocID="{517FD7E6-C012-4580-A721-B85678842469}" presName="accentRepeatNode" presStyleLbl="solidFgAcc1" presStyleIdx="3" presStyleCnt="4"/>
      <dgm:spPr/>
    </dgm:pt>
  </dgm:ptLst>
  <dgm:cxnLst>
    <dgm:cxn modelId="{CDFF8473-B968-45A5-914F-5FA33C8DFCDC}" type="presOf" srcId="{9DC7D3CA-2756-4B7C-A57B-579EB304EFE8}" destId="{1DC3A6AE-7784-4F39-8262-B9F1222D0939}" srcOrd="0" destOrd="0" presId="urn:microsoft.com/office/officeart/2008/layout/VerticalCurvedList#1"/>
    <dgm:cxn modelId="{9FC16848-39B9-4886-87BD-7FC3CD64F413}" type="presOf" srcId="{06A1E0CD-F846-4B93-9B6C-65885A2C9118}" destId="{3B86F034-0FC5-45B5-848B-D80E9EEBC2DB}" srcOrd="0" destOrd="0" presId="urn:microsoft.com/office/officeart/2008/layout/VerticalCurvedList#1"/>
    <dgm:cxn modelId="{7B7EE834-279D-463A-894F-A17B89C465F4}" srcId="{F289C796-E11B-412D-94AF-3C2218091F78}" destId="{9DC7D3CA-2756-4B7C-A57B-579EB304EFE8}" srcOrd="1" destOrd="0" parTransId="{1A4546E1-C97C-4AD3-AF75-D057DF25E301}" sibTransId="{B830320D-4A54-4665-9D0B-E33725028076}"/>
    <dgm:cxn modelId="{1DA63853-85EA-48F1-9456-37FCBD0D951D}" type="presOf" srcId="{F289C796-E11B-412D-94AF-3C2218091F78}" destId="{DA2E2741-0B40-4EF0-9496-2BD0C943D664}" srcOrd="0" destOrd="0" presId="urn:microsoft.com/office/officeart/2008/layout/VerticalCurvedList#1"/>
    <dgm:cxn modelId="{3471D063-A56E-457D-BE15-CB726AD6FEB7}" srcId="{F289C796-E11B-412D-94AF-3C2218091F78}" destId="{71FF2AA5-CF23-4296-ABD1-ADD0B9E620F5}" srcOrd="0" destOrd="0" parTransId="{07C90537-5867-4A47-B50E-CDC7B9C5937F}" sibTransId="{06A1E0CD-F846-4B93-9B6C-65885A2C9118}"/>
    <dgm:cxn modelId="{737DA531-173D-4BF1-81DD-2DA1B59C0E38}" type="presOf" srcId="{71FF2AA5-CF23-4296-ABD1-ADD0B9E620F5}" destId="{2B850F88-7695-475E-895A-BAC029C6A547}" srcOrd="0" destOrd="0" presId="urn:microsoft.com/office/officeart/2008/layout/VerticalCurvedList#1"/>
    <dgm:cxn modelId="{C425A05E-6A65-4660-9666-1A185FF3073C}" srcId="{F289C796-E11B-412D-94AF-3C2218091F78}" destId="{517FD7E6-C012-4580-A721-B85678842469}" srcOrd="3" destOrd="0" parTransId="{B8423041-DF58-4478-B2AA-5CD7082B0080}" sibTransId="{74420B75-A187-4388-97E6-682161FC7ECB}"/>
    <dgm:cxn modelId="{74CA2FF8-AA40-4780-820E-DBD8CE937276}" type="presOf" srcId="{517FD7E6-C012-4580-A721-B85678842469}" destId="{1E473B0E-CA2F-4A58-92ED-27F7791BE84B}" srcOrd="0" destOrd="0" presId="urn:microsoft.com/office/officeart/2008/layout/VerticalCurvedList#1"/>
    <dgm:cxn modelId="{EEBE4A7F-84B1-4504-9619-DEA014834CB2}" type="presOf" srcId="{7439AB72-976F-4A81-972A-5738D24555FF}" destId="{6F0A3F6E-ED3D-4460-BD72-04F3D706E950}" srcOrd="0" destOrd="0" presId="urn:microsoft.com/office/officeart/2008/layout/VerticalCurvedList#1"/>
    <dgm:cxn modelId="{372C8690-3E6F-4747-995C-3035FFA7D34B}" srcId="{F289C796-E11B-412D-94AF-3C2218091F78}" destId="{7439AB72-976F-4A81-972A-5738D24555FF}" srcOrd="2" destOrd="0" parTransId="{5CCD731F-22E5-41C0-8A22-D61000804DCD}" sibTransId="{8C8E0389-E8AF-46C5-8FA7-A18CC7B079A2}"/>
    <dgm:cxn modelId="{69B3A9B7-7D7C-4885-A1D1-E85F6A293591}" type="presParOf" srcId="{DA2E2741-0B40-4EF0-9496-2BD0C943D664}" destId="{93BE9A22-0CE7-4C9B-AA83-AE5126347992}" srcOrd="0" destOrd="0" presId="urn:microsoft.com/office/officeart/2008/layout/VerticalCurvedList#1"/>
    <dgm:cxn modelId="{9C44A61A-7FE9-4A1A-AAFC-18F9E07E0811}" type="presParOf" srcId="{93BE9A22-0CE7-4C9B-AA83-AE5126347992}" destId="{AC64A16D-C728-4022-BD5B-8C1247551912}" srcOrd="0" destOrd="0" presId="urn:microsoft.com/office/officeart/2008/layout/VerticalCurvedList#1"/>
    <dgm:cxn modelId="{D2BCB20A-CA89-49C8-B3E5-F8AACD61BAFC}" type="presParOf" srcId="{AC64A16D-C728-4022-BD5B-8C1247551912}" destId="{4A8EB805-3BBC-4F35-A5C8-4CB0142D623E}" srcOrd="0" destOrd="0" presId="urn:microsoft.com/office/officeart/2008/layout/VerticalCurvedList#1"/>
    <dgm:cxn modelId="{3C32D28F-E900-4386-882F-42E421D3BB93}" type="presParOf" srcId="{AC64A16D-C728-4022-BD5B-8C1247551912}" destId="{3B86F034-0FC5-45B5-848B-D80E9EEBC2DB}" srcOrd="1" destOrd="0" presId="urn:microsoft.com/office/officeart/2008/layout/VerticalCurvedList#1"/>
    <dgm:cxn modelId="{3BD1378B-21C9-4D0A-A90C-9F9D711F8E86}" type="presParOf" srcId="{AC64A16D-C728-4022-BD5B-8C1247551912}" destId="{C1852B6B-34C1-49A4-AF45-DF776858754F}" srcOrd="2" destOrd="0" presId="urn:microsoft.com/office/officeart/2008/layout/VerticalCurvedList#1"/>
    <dgm:cxn modelId="{9AAD296E-D775-4BD1-8159-89F68FB13966}" type="presParOf" srcId="{AC64A16D-C728-4022-BD5B-8C1247551912}" destId="{7EAE0FC9-251E-498C-976A-F8D006C0D56F}" srcOrd="3" destOrd="0" presId="urn:microsoft.com/office/officeart/2008/layout/VerticalCurvedList#1"/>
    <dgm:cxn modelId="{A5561F1B-E30E-4831-88A8-0F389355528E}" type="presParOf" srcId="{93BE9A22-0CE7-4C9B-AA83-AE5126347992}" destId="{2B850F88-7695-475E-895A-BAC029C6A547}" srcOrd="1" destOrd="0" presId="urn:microsoft.com/office/officeart/2008/layout/VerticalCurvedList#1"/>
    <dgm:cxn modelId="{B824CF01-B113-4BB5-B523-E9EEA2571039}" type="presParOf" srcId="{93BE9A22-0CE7-4C9B-AA83-AE5126347992}" destId="{3C5B6C28-C232-4243-9A29-6B85990CC1F7}" srcOrd="2" destOrd="0" presId="urn:microsoft.com/office/officeart/2008/layout/VerticalCurvedList#1"/>
    <dgm:cxn modelId="{A9D55D0F-BF84-4341-B84F-00768FDA7962}" type="presParOf" srcId="{3C5B6C28-C232-4243-9A29-6B85990CC1F7}" destId="{814C0CF7-A2D8-46A4-8E6F-75FF466F8032}" srcOrd="0" destOrd="0" presId="urn:microsoft.com/office/officeart/2008/layout/VerticalCurvedList#1"/>
    <dgm:cxn modelId="{B42DB084-F967-4D6A-87B1-8C670B091701}" type="presParOf" srcId="{93BE9A22-0CE7-4C9B-AA83-AE5126347992}" destId="{1DC3A6AE-7784-4F39-8262-B9F1222D0939}" srcOrd="3" destOrd="0" presId="urn:microsoft.com/office/officeart/2008/layout/VerticalCurvedList#1"/>
    <dgm:cxn modelId="{D7C44CF4-1CD7-4E9E-9070-3484AE4D3EAB}" type="presParOf" srcId="{93BE9A22-0CE7-4C9B-AA83-AE5126347992}" destId="{F53F2662-B7F4-4651-A114-944C4E3B5707}" srcOrd="4" destOrd="0" presId="urn:microsoft.com/office/officeart/2008/layout/VerticalCurvedList#1"/>
    <dgm:cxn modelId="{526F0DF5-C9ED-416F-88CE-94C9436FF4AC}" type="presParOf" srcId="{F53F2662-B7F4-4651-A114-944C4E3B5707}" destId="{10143BC6-CDDE-4A74-90B9-1C89C56BFE26}" srcOrd="0" destOrd="0" presId="urn:microsoft.com/office/officeart/2008/layout/VerticalCurvedList#1"/>
    <dgm:cxn modelId="{F3D4A701-3704-4CD0-B196-1D0588AB8F8E}" type="presParOf" srcId="{93BE9A22-0CE7-4C9B-AA83-AE5126347992}" destId="{6F0A3F6E-ED3D-4460-BD72-04F3D706E950}" srcOrd="5" destOrd="0" presId="urn:microsoft.com/office/officeart/2008/layout/VerticalCurvedList#1"/>
    <dgm:cxn modelId="{E143273E-C366-4FFA-BB8D-65B266554027}" type="presParOf" srcId="{93BE9A22-0CE7-4C9B-AA83-AE5126347992}" destId="{8573333F-F0B0-40BB-9893-D8C494D7B784}" srcOrd="6" destOrd="0" presId="urn:microsoft.com/office/officeart/2008/layout/VerticalCurvedList#1"/>
    <dgm:cxn modelId="{85682935-E3B7-4169-9E50-C17CEEC6C1D6}" type="presParOf" srcId="{8573333F-F0B0-40BB-9893-D8C494D7B784}" destId="{B68E04BB-0142-4FD5-8311-7F0BA75770D6}" srcOrd="0" destOrd="0" presId="urn:microsoft.com/office/officeart/2008/layout/VerticalCurvedList#1"/>
    <dgm:cxn modelId="{DF23D2D0-92DB-4510-B00D-D43490D754D5}" type="presParOf" srcId="{93BE9A22-0CE7-4C9B-AA83-AE5126347992}" destId="{1E473B0E-CA2F-4A58-92ED-27F7791BE84B}" srcOrd="7" destOrd="0" presId="urn:microsoft.com/office/officeart/2008/layout/VerticalCurvedList#1"/>
    <dgm:cxn modelId="{82CA7C02-7C67-4FE8-B3C2-0F427FE94210}" type="presParOf" srcId="{93BE9A22-0CE7-4C9B-AA83-AE5126347992}" destId="{E80B0854-873E-4A92-9C96-5E3C27737C47}" srcOrd="8" destOrd="0" presId="urn:microsoft.com/office/officeart/2008/layout/VerticalCurvedList#1"/>
    <dgm:cxn modelId="{38561797-2597-4E6B-8DDB-AAE3E9DB5BC2}" type="presParOf" srcId="{E80B0854-873E-4A92-9C96-5E3C27737C47}" destId="{E2A8CAE2-47A2-4A26-8B06-57362F9E86B7}" srcOrd="0" destOrd="0" presId="urn:microsoft.com/office/officeart/2008/layout/VerticalCurved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89C796-E11B-412D-94AF-3C2218091F78}" type="doc">
      <dgm:prSet loTypeId="urn:microsoft.com/office/officeart/2005/8/layout/vList2#3" loCatId="list" qsTypeId="urn:microsoft.com/office/officeart/2005/8/quickstyle/3d1#14" qsCatId="3D" csTypeId="urn:microsoft.com/office/officeart/2005/8/colors/accent1_2#19" csCatId="accent1" phldr="1"/>
      <dgm:spPr/>
      <dgm:t>
        <a:bodyPr/>
        <a:lstStyle/>
        <a:p>
          <a:endParaRPr lang="zh-CN" altLang="en-US"/>
        </a:p>
      </dgm:t>
    </dgm:pt>
    <dgm:pt modelId="{71FF2AA5-CF23-4296-ABD1-ADD0B9E620F5}">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专业相符</a:t>
          </a:r>
          <a:endParaRPr lang="zh-CN" altLang="en-US" b="1" dirty="0">
            <a:latin typeface="方正粗黑宋简体" panose="02000000000000000000" pitchFamily="2" charset="-122"/>
            <a:ea typeface="方正粗黑宋简体" panose="02000000000000000000" pitchFamily="2" charset="-122"/>
          </a:endParaRPr>
        </a:p>
      </dgm:t>
    </dgm:pt>
    <dgm:pt modelId="{07C90537-5867-4A47-B50E-CDC7B9C5937F}" type="parTrans" cxnId="{3471D063-A56E-457D-BE15-CB726AD6FEB7}">
      <dgm:prSet/>
      <dgm:spPr/>
      <dgm:t>
        <a:bodyPr/>
        <a:lstStyle/>
        <a:p>
          <a:endParaRPr lang="zh-CN" altLang="en-US"/>
        </a:p>
      </dgm:t>
    </dgm:pt>
    <dgm:pt modelId="{06A1E0CD-F846-4B93-9B6C-65885A2C9118}" type="sibTrans" cxnId="{3471D063-A56E-457D-BE15-CB726AD6FEB7}">
      <dgm:prSet/>
      <dgm:spPr/>
      <dgm:t>
        <a:bodyPr/>
        <a:lstStyle/>
        <a:p>
          <a:endParaRPr lang="zh-CN" altLang="en-US"/>
        </a:p>
      </dgm:t>
    </dgm:pt>
    <dgm:pt modelId="{C7E14AB4-4CD7-414E-BB7D-615045FB738E}">
      <dgm:prSet phldrT="[文本]"/>
      <dgm:spPr/>
      <dgm:t>
        <a:bodyPr/>
        <a:lstStyle/>
        <a:p>
          <a:r>
            <a:rPr lang="zh-CN" b="1" dirty="0" smtClean="0"/>
            <a:t>会计学专业学员首选会计系老师；研究方向必须是会计专业。 从事工作与会计无关的学员，论文写作易出问题，导师必须选择会计系的导师；且与导师强调会计专业方向；</a:t>
          </a:r>
          <a:endParaRPr lang="zh-CN" altLang="en-US" b="1" dirty="0"/>
        </a:p>
      </dgm:t>
    </dgm:pt>
    <dgm:pt modelId="{9ABF59D7-C216-4808-9F3B-2ECA2EEF6D21}" type="parTrans" cxnId="{75D0ABA9-BB40-4E57-8B9A-937B79A77ABE}">
      <dgm:prSet/>
      <dgm:spPr/>
      <dgm:t>
        <a:bodyPr/>
        <a:lstStyle/>
        <a:p>
          <a:endParaRPr lang="zh-CN" altLang="en-US"/>
        </a:p>
      </dgm:t>
    </dgm:pt>
    <dgm:pt modelId="{F452A6DC-CF07-4BEB-BB0B-DFC0C58EFFA4}" type="sibTrans" cxnId="{75D0ABA9-BB40-4E57-8B9A-937B79A77ABE}">
      <dgm:prSet/>
      <dgm:spPr/>
      <dgm:t>
        <a:bodyPr/>
        <a:lstStyle/>
        <a:p>
          <a:endParaRPr lang="zh-CN" altLang="en-US"/>
        </a:p>
      </dgm:t>
    </dgm:pt>
    <dgm:pt modelId="{9DC7D3CA-2756-4B7C-A57B-579EB304EFE8}">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研究方向一致</a:t>
          </a:r>
          <a:endParaRPr lang="zh-CN" altLang="en-US" b="1" dirty="0">
            <a:latin typeface="方正粗黑宋简体" panose="02000000000000000000" pitchFamily="2" charset="-122"/>
            <a:ea typeface="方正粗黑宋简体" panose="02000000000000000000" pitchFamily="2" charset="-122"/>
          </a:endParaRPr>
        </a:p>
      </dgm:t>
    </dgm:pt>
    <dgm:pt modelId="{1A4546E1-C97C-4AD3-AF75-D057DF25E301}" type="parTrans" cxnId="{7B7EE834-279D-463A-894F-A17B89C465F4}">
      <dgm:prSet/>
      <dgm:spPr/>
      <dgm:t>
        <a:bodyPr/>
        <a:lstStyle/>
        <a:p>
          <a:endParaRPr lang="zh-CN" altLang="en-US"/>
        </a:p>
      </dgm:t>
    </dgm:pt>
    <dgm:pt modelId="{B830320D-4A54-4665-9D0B-E33725028076}" type="sibTrans" cxnId="{7B7EE834-279D-463A-894F-A17B89C465F4}">
      <dgm:prSet/>
      <dgm:spPr/>
      <dgm:t>
        <a:bodyPr/>
        <a:lstStyle/>
        <a:p>
          <a:endParaRPr lang="zh-CN" altLang="en-US"/>
        </a:p>
      </dgm:t>
    </dgm:pt>
    <dgm:pt modelId="{FA837408-4925-4CC8-9E5D-71BFCB399F77}">
      <dgm:prSet phldrT="[文本]"/>
      <dgm:spPr/>
      <dgm:t>
        <a:bodyPr/>
        <a:lstStyle/>
        <a:p>
          <a:r>
            <a:rPr lang="zh-CN" b="1" dirty="0" smtClean="0"/>
            <a:t>按研究方向选择导师。</a:t>
          </a:r>
          <a:endParaRPr lang="zh-CN" altLang="en-US" b="1" dirty="0"/>
        </a:p>
      </dgm:t>
    </dgm:pt>
    <dgm:pt modelId="{AD32594C-671E-4113-B7FC-3FB0D48F1E87}" type="parTrans" cxnId="{01075CDD-986A-407B-A341-EFD7225E1D9D}">
      <dgm:prSet/>
      <dgm:spPr/>
      <dgm:t>
        <a:bodyPr/>
        <a:lstStyle/>
        <a:p>
          <a:endParaRPr lang="zh-CN" altLang="en-US"/>
        </a:p>
      </dgm:t>
    </dgm:pt>
    <dgm:pt modelId="{DCE7038D-DE0D-4E9A-A99D-80B48BCFB187}" type="sibTrans" cxnId="{01075CDD-986A-407B-A341-EFD7225E1D9D}">
      <dgm:prSet/>
      <dgm:spPr/>
      <dgm:t>
        <a:bodyPr/>
        <a:lstStyle/>
        <a:p>
          <a:endParaRPr lang="zh-CN" altLang="en-US"/>
        </a:p>
      </dgm:t>
    </dgm:pt>
    <dgm:pt modelId="{7439AB72-976F-4A81-972A-5738D24555FF}">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充分了解意向导师</a:t>
          </a:r>
          <a:endParaRPr lang="zh-CN" altLang="en-US" b="1" dirty="0">
            <a:latin typeface="方正粗黑宋简体" panose="02000000000000000000" pitchFamily="2" charset="-122"/>
            <a:ea typeface="方正粗黑宋简体" panose="02000000000000000000" pitchFamily="2" charset="-122"/>
          </a:endParaRPr>
        </a:p>
      </dgm:t>
    </dgm:pt>
    <dgm:pt modelId="{5CCD731F-22E5-41C0-8A22-D61000804DCD}" type="parTrans" cxnId="{372C8690-3E6F-4747-995C-3035FFA7D34B}">
      <dgm:prSet/>
      <dgm:spPr/>
      <dgm:t>
        <a:bodyPr/>
        <a:lstStyle/>
        <a:p>
          <a:endParaRPr lang="zh-CN" altLang="en-US"/>
        </a:p>
      </dgm:t>
    </dgm:pt>
    <dgm:pt modelId="{8C8E0389-E8AF-46C5-8FA7-A18CC7B079A2}" type="sibTrans" cxnId="{372C8690-3E6F-4747-995C-3035FFA7D34B}">
      <dgm:prSet/>
      <dgm:spPr/>
      <dgm:t>
        <a:bodyPr/>
        <a:lstStyle/>
        <a:p>
          <a:endParaRPr lang="zh-CN" altLang="en-US"/>
        </a:p>
      </dgm:t>
    </dgm:pt>
    <dgm:pt modelId="{6AABCED2-C0C5-4B5E-ABDF-E419391AF528}">
      <dgm:prSet phldrT="[文本]"/>
      <dgm:spPr/>
      <dgm:t>
        <a:bodyPr/>
        <a:lstStyle/>
        <a:p>
          <a:r>
            <a:rPr lang="zh-CN" b="1" dirty="0" smtClean="0"/>
            <a:t>最好向已通过答辩的同学了解导师的指导风格，根据自身的能力水平选择适合自己的导师。</a:t>
          </a:r>
          <a:endParaRPr lang="zh-CN" altLang="en-US" b="1" dirty="0"/>
        </a:p>
      </dgm:t>
    </dgm:pt>
    <dgm:pt modelId="{5984F325-CC65-4733-9DBD-22C6E6ED323F}" type="parTrans" cxnId="{891D5793-AF9C-4FC4-8C7B-2DA5F220DC0A}">
      <dgm:prSet/>
      <dgm:spPr/>
      <dgm:t>
        <a:bodyPr/>
        <a:lstStyle/>
        <a:p>
          <a:endParaRPr lang="zh-CN" altLang="en-US"/>
        </a:p>
      </dgm:t>
    </dgm:pt>
    <dgm:pt modelId="{8B862AF6-0865-4778-844D-22E90DA2FB87}" type="sibTrans" cxnId="{891D5793-AF9C-4FC4-8C7B-2DA5F220DC0A}">
      <dgm:prSet/>
      <dgm:spPr/>
      <dgm:t>
        <a:bodyPr/>
        <a:lstStyle/>
        <a:p>
          <a:endParaRPr lang="zh-CN" altLang="en-US"/>
        </a:p>
      </dgm:t>
    </dgm:pt>
    <dgm:pt modelId="{517FD7E6-C012-4580-A721-B85678842469}">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录取人数限制</a:t>
          </a:r>
          <a:endParaRPr lang="zh-CN" altLang="en-US" b="1" dirty="0">
            <a:latin typeface="方正粗黑宋简体" panose="02000000000000000000" pitchFamily="2" charset="-122"/>
            <a:ea typeface="方正粗黑宋简体" panose="02000000000000000000" pitchFamily="2" charset="-122"/>
          </a:endParaRPr>
        </a:p>
      </dgm:t>
    </dgm:pt>
    <dgm:pt modelId="{B8423041-DF58-4478-B2AA-5CD7082B0080}" type="parTrans" cxnId="{C425A05E-6A65-4660-9666-1A185FF3073C}">
      <dgm:prSet/>
      <dgm:spPr/>
      <dgm:t>
        <a:bodyPr/>
        <a:lstStyle/>
        <a:p>
          <a:endParaRPr lang="zh-CN" altLang="en-US"/>
        </a:p>
      </dgm:t>
    </dgm:pt>
    <dgm:pt modelId="{74420B75-A187-4388-97E6-682161FC7ECB}" type="sibTrans" cxnId="{C425A05E-6A65-4660-9666-1A185FF3073C}">
      <dgm:prSet/>
      <dgm:spPr/>
      <dgm:t>
        <a:bodyPr/>
        <a:lstStyle/>
        <a:p>
          <a:endParaRPr lang="zh-CN" altLang="en-US"/>
        </a:p>
      </dgm:t>
    </dgm:pt>
    <dgm:pt modelId="{1B5B1F02-1112-40E6-BAA2-9C451CAC5CC5}">
      <dgm:prSet phldrT="[文本]"/>
      <dgm:spPr/>
      <dgm:t>
        <a:bodyPr/>
        <a:lstStyle/>
        <a:p>
          <a:r>
            <a:rPr lang="zh-CN" b="1" dirty="0" smtClean="0"/>
            <a:t>论文管理平台导师默认名额为</a:t>
          </a:r>
          <a:r>
            <a:rPr lang="en-US" b="1" dirty="0" smtClean="0"/>
            <a:t>30</a:t>
          </a:r>
          <a:r>
            <a:rPr lang="zh-CN" b="1" dirty="0" smtClean="0"/>
            <a:t>人，导师会自己修改录取上限。</a:t>
          </a:r>
          <a:endParaRPr lang="zh-CN" altLang="en-US" b="1" dirty="0"/>
        </a:p>
      </dgm:t>
    </dgm:pt>
    <dgm:pt modelId="{B3C049CA-99D7-4633-B199-B4185B73B995}" type="parTrans" cxnId="{277A2A34-C39B-4CB7-96B6-7C889E7BA7E3}">
      <dgm:prSet/>
      <dgm:spPr/>
      <dgm:t>
        <a:bodyPr/>
        <a:lstStyle/>
        <a:p>
          <a:endParaRPr lang="zh-CN" altLang="en-US"/>
        </a:p>
      </dgm:t>
    </dgm:pt>
    <dgm:pt modelId="{CDAC9EBC-4D07-481D-86F2-CB372D503244}" type="sibTrans" cxnId="{277A2A34-C39B-4CB7-96B6-7C889E7BA7E3}">
      <dgm:prSet/>
      <dgm:spPr/>
      <dgm:t>
        <a:bodyPr/>
        <a:lstStyle/>
        <a:p>
          <a:endParaRPr lang="zh-CN" altLang="en-US"/>
        </a:p>
      </dgm:t>
    </dgm:pt>
    <dgm:pt modelId="{CF6D0356-9009-46A9-9644-AEA9C3C63059}">
      <dgm:prSet phldrT="[文本]"/>
      <dgm:spPr/>
      <dgm:t>
        <a:bodyPr/>
        <a:lstStyle/>
        <a:p>
          <a:r>
            <a:rPr lang="zh-CN" b="1" dirty="0" smtClean="0"/>
            <a:t>市场营销专业学员首选市场营销系统老师。</a:t>
          </a:r>
          <a:endParaRPr lang="zh-CN" altLang="en-US" b="1" dirty="0"/>
        </a:p>
      </dgm:t>
    </dgm:pt>
    <dgm:pt modelId="{0B5CB1FF-4CE3-472F-A33E-2AA93651188D}" type="parTrans" cxnId="{FFB300B5-23F8-437C-897E-7C68231FAC18}">
      <dgm:prSet/>
      <dgm:spPr/>
      <dgm:t>
        <a:bodyPr/>
        <a:lstStyle/>
        <a:p>
          <a:endParaRPr lang="zh-CN" altLang="en-US"/>
        </a:p>
      </dgm:t>
    </dgm:pt>
    <dgm:pt modelId="{721F4FAC-51A2-4CB1-AB29-6ECA52344E09}" type="sibTrans" cxnId="{FFB300B5-23F8-437C-897E-7C68231FAC18}">
      <dgm:prSet/>
      <dgm:spPr/>
      <dgm:t>
        <a:bodyPr/>
        <a:lstStyle/>
        <a:p>
          <a:endParaRPr lang="zh-CN" altLang="en-US"/>
        </a:p>
      </dgm:t>
    </dgm:pt>
    <dgm:pt modelId="{9CFE2725-468C-458A-8517-A03E3B3A4630}">
      <dgm:prSet phldrT="[文本]"/>
      <dgm:spPr/>
      <dgm:t>
        <a:bodyPr/>
        <a:lstStyle/>
        <a:p>
          <a:r>
            <a:rPr lang="zh-CN" altLang="en-US" b="1" dirty="0" smtClean="0"/>
            <a:t>选题范围必须与本专业相关，结合专业理论知识对现实问题进行深入探讨并得出有意义的研究结论。</a:t>
          </a:r>
          <a:endParaRPr lang="zh-CN" altLang="en-US" b="1" dirty="0"/>
        </a:p>
      </dgm:t>
    </dgm:pt>
    <dgm:pt modelId="{BD2ABC6E-129E-4320-BC9E-C74F3A3045A7}" type="parTrans" cxnId="{843331DC-1AC3-465D-A52E-74EFB2804DDA}">
      <dgm:prSet/>
      <dgm:spPr/>
      <dgm:t>
        <a:bodyPr/>
        <a:lstStyle/>
        <a:p>
          <a:endParaRPr lang="zh-CN" altLang="en-US"/>
        </a:p>
      </dgm:t>
    </dgm:pt>
    <dgm:pt modelId="{F7089A75-7CED-4CF9-B737-D80E4122C788}" type="sibTrans" cxnId="{843331DC-1AC3-465D-A52E-74EFB2804DDA}">
      <dgm:prSet/>
      <dgm:spPr/>
      <dgm:t>
        <a:bodyPr/>
        <a:lstStyle/>
        <a:p>
          <a:endParaRPr lang="zh-CN" altLang="en-US"/>
        </a:p>
      </dgm:t>
    </dgm:pt>
    <dgm:pt modelId="{30151A4B-9A6F-495F-8D73-C9049CCF5024}">
      <dgm:prSet phldrT="[文本]"/>
      <dgm:spPr/>
      <dgm:t>
        <a:bodyPr/>
        <a:lstStyle/>
        <a:p>
          <a:r>
            <a:rPr lang="zh-CN" b="1" dirty="0" smtClean="0"/>
            <a:t>导师录取学员并不一定录满，录多少录取谁由导师决定。</a:t>
          </a:r>
          <a:endParaRPr lang="zh-CN" altLang="en-US" b="1" dirty="0"/>
        </a:p>
      </dgm:t>
    </dgm:pt>
    <dgm:pt modelId="{268DAC09-400F-4037-9C9A-5BE1C2A0F79F}" type="parTrans" cxnId="{C95F98C3-3078-4078-9A8C-B2F80C57B9E5}">
      <dgm:prSet/>
      <dgm:spPr/>
      <dgm:t>
        <a:bodyPr/>
        <a:lstStyle/>
        <a:p>
          <a:endParaRPr lang="zh-CN" altLang="en-US"/>
        </a:p>
      </dgm:t>
    </dgm:pt>
    <dgm:pt modelId="{7D71D24F-EE16-4C6D-A922-F81F3F657C93}" type="sibTrans" cxnId="{C95F98C3-3078-4078-9A8C-B2F80C57B9E5}">
      <dgm:prSet/>
      <dgm:spPr/>
      <dgm:t>
        <a:bodyPr/>
        <a:lstStyle/>
        <a:p>
          <a:endParaRPr lang="zh-CN" altLang="en-US"/>
        </a:p>
      </dgm:t>
    </dgm:pt>
    <dgm:pt modelId="{6FD3C61C-EE9C-4E6E-ABEB-C090FEC27924}">
      <dgm:prSet phldrT="[文本]"/>
      <dgm:spPr/>
      <dgm:t>
        <a:bodyPr/>
        <a:lstStyle/>
        <a:p>
          <a:r>
            <a:rPr lang="zh-CN" b="1" dirty="0" smtClean="0"/>
            <a:t>要遵守导师辅导规则，否则会被导师退回，有行政职务的导师指导时间有限，能力差距较大学员易被退。</a:t>
          </a:r>
          <a:endParaRPr lang="zh-CN" altLang="en-US" b="1" dirty="0"/>
        </a:p>
      </dgm:t>
    </dgm:pt>
    <dgm:pt modelId="{EACDC872-BCD6-4F02-807C-EC7B685F9AD9}" type="parTrans" cxnId="{8D1FB4DF-1828-470C-B201-CEE446DB9F15}">
      <dgm:prSet/>
      <dgm:spPr/>
      <dgm:t>
        <a:bodyPr/>
        <a:lstStyle/>
        <a:p>
          <a:endParaRPr lang="zh-CN" altLang="en-US"/>
        </a:p>
      </dgm:t>
    </dgm:pt>
    <dgm:pt modelId="{F26ED68A-C646-4659-972D-391C5F29A1ED}" type="sibTrans" cxnId="{8D1FB4DF-1828-470C-B201-CEE446DB9F15}">
      <dgm:prSet/>
      <dgm:spPr/>
      <dgm:t>
        <a:bodyPr/>
        <a:lstStyle/>
        <a:p>
          <a:endParaRPr lang="zh-CN" altLang="en-US"/>
        </a:p>
      </dgm:t>
    </dgm:pt>
    <dgm:pt modelId="{BA775BA2-7A0B-47C6-BDB9-113D922F973F}" type="pres">
      <dgm:prSet presAssocID="{F289C796-E11B-412D-94AF-3C2218091F78}" presName="linear" presStyleCnt="0">
        <dgm:presLayoutVars>
          <dgm:animLvl val="lvl"/>
          <dgm:resizeHandles val="exact"/>
        </dgm:presLayoutVars>
      </dgm:prSet>
      <dgm:spPr/>
      <dgm:t>
        <a:bodyPr/>
        <a:lstStyle/>
        <a:p>
          <a:endParaRPr lang="zh-CN" altLang="en-US"/>
        </a:p>
      </dgm:t>
    </dgm:pt>
    <dgm:pt modelId="{1DAEDAD2-9231-49E9-B75A-2A55DF96689E}" type="pres">
      <dgm:prSet presAssocID="{71FF2AA5-CF23-4296-ABD1-ADD0B9E620F5}" presName="parentText" presStyleLbl="node1" presStyleIdx="0" presStyleCnt="4">
        <dgm:presLayoutVars>
          <dgm:chMax val="0"/>
          <dgm:bulletEnabled val="1"/>
        </dgm:presLayoutVars>
      </dgm:prSet>
      <dgm:spPr/>
      <dgm:t>
        <a:bodyPr/>
        <a:lstStyle/>
        <a:p>
          <a:endParaRPr lang="zh-CN" altLang="en-US"/>
        </a:p>
      </dgm:t>
    </dgm:pt>
    <dgm:pt modelId="{8002F6B4-788C-41CC-8FF7-EC0DEB074DDB}" type="pres">
      <dgm:prSet presAssocID="{71FF2AA5-CF23-4296-ABD1-ADD0B9E620F5}" presName="childText" presStyleLbl="revTx" presStyleIdx="0" presStyleCnt="4">
        <dgm:presLayoutVars>
          <dgm:bulletEnabled val="1"/>
        </dgm:presLayoutVars>
      </dgm:prSet>
      <dgm:spPr/>
      <dgm:t>
        <a:bodyPr/>
        <a:lstStyle/>
        <a:p>
          <a:endParaRPr lang="zh-CN" altLang="en-US"/>
        </a:p>
      </dgm:t>
    </dgm:pt>
    <dgm:pt modelId="{C1294E82-8CC0-4790-BB78-98E020C8E4FE}" type="pres">
      <dgm:prSet presAssocID="{9DC7D3CA-2756-4B7C-A57B-579EB304EFE8}" presName="parentText" presStyleLbl="node1" presStyleIdx="1" presStyleCnt="4">
        <dgm:presLayoutVars>
          <dgm:chMax val="0"/>
          <dgm:bulletEnabled val="1"/>
        </dgm:presLayoutVars>
      </dgm:prSet>
      <dgm:spPr/>
      <dgm:t>
        <a:bodyPr/>
        <a:lstStyle/>
        <a:p>
          <a:endParaRPr lang="zh-CN" altLang="en-US"/>
        </a:p>
      </dgm:t>
    </dgm:pt>
    <dgm:pt modelId="{82D70362-5D3B-41C4-9CF9-A313C1B3169E}" type="pres">
      <dgm:prSet presAssocID="{9DC7D3CA-2756-4B7C-A57B-579EB304EFE8}" presName="childText" presStyleLbl="revTx" presStyleIdx="1" presStyleCnt="4">
        <dgm:presLayoutVars>
          <dgm:bulletEnabled val="1"/>
        </dgm:presLayoutVars>
      </dgm:prSet>
      <dgm:spPr/>
      <dgm:t>
        <a:bodyPr/>
        <a:lstStyle/>
        <a:p>
          <a:endParaRPr lang="zh-CN" altLang="en-US"/>
        </a:p>
      </dgm:t>
    </dgm:pt>
    <dgm:pt modelId="{0D13C46C-F89D-4F93-99C7-BE292FD413D1}" type="pres">
      <dgm:prSet presAssocID="{7439AB72-976F-4A81-972A-5738D24555FF}" presName="parentText" presStyleLbl="node1" presStyleIdx="2" presStyleCnt="4" custLinFactNeighborX="-769" custLinFactNeighborY="-2191">
        <dgm:presLayoutVars>
          <dgm:chMax val="0"/>
          <dgm:bulletEnabled val="1"/>
        </dgm:presLayoutVars>
      </dgm:prSet>
      <dgm:spPr/>
      <dgm:t>
        <a:bodyPr/>
        <a:lstStyle/>
        <a:p>
          <a:endParaRPr lang="zh-CN" altLang="en-US"/>
        </a:p>
      </dgm:t>
    </dgm:pt>
    <dgm:pt modelId="{C8FA8043-E774-4842-8191-6B34C12D207B}" type="pres">
      <dgm:prSet presAssocID="{7439AB72-976F-4A81-972A-5738D24555FF}" presName="childText" presStyleLbl="revTx" presStyleIdx="2" presStyleCnt="4">
        <dgm:presLayoutVars>
          <dgm:bulletEnabled val="1"/>
        </dgm:presLayoutVars>
      </dgm:prSet>
      <dgm:spPr/>
      <dgm:t>
        <a:bodyPr/>
        <a:lstStyle/>
        <a:p>
          <a:endParaRPr lang="zh-CN" altLang="en-US"/>
        </a:p>
      </dgm:t>
    </dgm:pt>
    <dgm:pt modelId="{130201FD-B9EE-48E7-B290-1C36C73D4319}" type="pres">
      <dgm:prSet presAssocID="{517FD7E6-C012-4580-A721-B85678842469}" presName="parentText" presStyleLbl="node1" presStyleIdx="3" presStyleCnt="4">
        <dgm:presLayoutVars>
          <dgm:chMax val="0"/>
          <dgm:bulletEnabled val="1"/>
        </dgm:presLayoutVars>
      </dgm:prSet>
      <dgm:spPr/>
      <dgm:t>
        <a:bodyPr/>
        <a:lstStyle/>
        <a:p>
          <a:endParaRPr lang="zh-CN" altLang="en-US"/>
        </a:p>
      </dgm:t>
    </dgm:pt>
    <dgm:pt modelId="{3B8D89F9-BAE4-4277-97CB-A3B5327FC59B}" type="pres">
      <dgm:prSet presAssocID="{517FD7E6-C012-4580-A721-B85678842469}" presName="childText" presStyleLbl="revTx" presStyleIdx="3" presStyleCnt="4">
        <dgm:presLayoutVars>
          <dgm:bulletEnabled val="1"/>
        </dgm:presLayoutVars>
      </dgm:prSet>
      <dgm:spPr/>
      <dgm:t>
        <a:bodyPr/>
        <a:lstStyle/>
        <a:p>
          <a:endParaRPr lang="zh-CN" altLang="en-US"/>
        </a:p>
      </dgm:t>
    </dgm:pt>
  </dgm:ptLst>
  <dgm:cxnLst>
    <dgm:cxn modelId="{3471D063-A56E-457D-BE15-CB726AD6FEB7}" srcId="{F289C796-E11B-412D-94AF-3C2218091F78}" destId="{71FF2AA5-CF23-4296-ABD1-ADD0B9E620F5}" srcOrd="0" destOrd="0" parTransId="{07C90537-5867-4A47-B50E-CDC7B9C5937F}" sibTransId="{06A1E0CD-F846-4B93-9B6C-65885A2C9118}"/>
    <dgm:cxn modelId="{C60EC446-FC2A-46FE-9110-1B4D37653658}" type="presOf" srcId="{FA837408-4925-4CC8-9E5D-71BFCB399F77}" destId="{82D70362-5D3B-41C4-9CF9-A313C1B3169E}" srcOrd="0" destOrd="0" presId="urn:microsoft.com/office/officeart/2005/8/layout/vList2#3"/>
    <dgm:cxn modelId="{158E1FDD-8B85-4E20-88CE-0627D174A78F}" type="presOf" srcId="{CF6D0356-9009-46A9-9644-AEA9C3C63059}" destId="{8002F6B4-788C-41CC-8FF7-EC0DEB074DDB}" srcOrd="0" destOrd="2" presId="urn:microsoft.com/office/officeart/2005/8/layout/vList2#3"/>
    <dgm:cxn modelId="{A8FEB29B-5CF4-4E31-AA95-415F958C3696}" type="presOf" srcId="{6FD3C61C-EE9C-4E6E-ABEB-C090FEC27924}" destId="{C8FA8043-E774-4842-8191-6B34C12D207B}" srcOrd="0" destOrd="1" presId="urn:microsoft.com/office/officeart/2005/8/layout/vList2#3"/>
    <dgm:cxn modelId="{843331DC-1AC3-465D-A52E-74EFB2804DDA}" srcId="{71FF2AA5-CF23-4296-ABD1-ADD0B9E620F5}" destId="{9CFE2725-468C-458A-8517-A03E3B3A4630}" srcOrd="0" destOrd="0" parTransId="{BD2ABC6E-129E-4320-BC9E-C74F3A3045A7}" sibTransId="{F7089A75-7CED-4CF9-B737-D80E4122C788}"/>
    <dgm:cxn modelId="{7A0B0470-8A99-49EB-8E97-BD246218F9D0}" type="presOf" srcId="{1B5B1F02-1112-40E6-BAA2-9C451CAC5CC5}" destId="{3B8D89F9-BAE4-4277-97CB-A3B5327FC59B}" srcOrd="0" destOrd="0" presId="urn:microsoft.com/office/officeart/2005/8/layout/vList2#3"/>
    <dgm:cxn modelId="{9E69D3FD-F2D1-4F55-8482-6757E3A5B0AC}" type="presOf" srcId="{6AABCED2-C0C5-4B5E-ABDF-E419391AF528}" destId="{C8FA8043-E774-4842-8191-6B34C12D207B}" srcOrd="0" destOrd="0" presId="urn:microsoft.com/office/officeart/2005/8/layout/vList2#3"/>
    <dgm:cxn modelId="{C425A05E-6A65-4660-9666-1A185FF3073C}" srcId="{F289C796-E11B-412D-94AF-3C2218091F78}" destId="{517FD7E6-C012-4580-A721-B85678842469}" srcOrd="3" destOrd="0" parTransId="{B8423041-DF58-4478-B2AA-5CD7082B0080}" sibTransId="{74420B75-A187-4388-97E6-682161FC7ECB}"/>
    <dgm:cxn modelId="{7B7EE834-279D-463A-894F-A17B89C465F4}" srcId="{F289C796-E11B-412D-94AF-3C2218091F78}" destId="{9DC7D3CA-2756-4B7C-A57B-579EB304EFE8}" srcOrd="1" destOrd="0" parTransId="{1A4546E1-C97C-4AD3-AF75-D057DF25E301}" sibTransId="{B830320D-4A54-4665-9D0B-E33725028076}"/>
    <dgm:cxn modelId="{39DCB601-4DC3-4696-807F-EF82803198E8}" type="presOf" srcId="{30151A4B-9A6F-495F-8D73-C9049CCF5024}" destId="{3B8D89F9-BAE4-4277-97CB-A3B5327FC59B}" srcOrd="0" destOrd="1" presId="urn:microsoft.com/office/officeart/2005/8/layout/vList2#3"/>
    <dgm:cxn modelId="{C95F98C3-3078-4078-9A8C-B2F80C57B9E5}" srcId="{517FD7E6-C012-4580-A721-B85678842469}" destId="{30151A4B-9A6F-495F-8D73-C9049CCF5024}" srcOrd="1" destOrd="0" parTransId="{268DAC09-400F-4037-9C9A-5BE1C2A0F79F}" sibTransId="{7D71D24F-EE16-4C6D-A922-F81F3F657C93}"/>
    <dgm:cxn modelId="{82950BF6-1A13-4BF3-95FE-0AD393D31746}" type="presOf" srcId="{7439AB72-976F-4A81-972A-5738D24555FF}" destId="{0D13C46C-F89D-4F93-99C7-BE292FD413D1}" srcOrd="0" destOrd="0" presId="urn:microsoft.com/office/officeart/2005/8/layout/vList2#3"/>
    <dgm:cxn modelId="{01075CDD-986A-407B-A341-EFD7225E1D9D}" srcId="{9DC7D3CA-2756-4B7C-A57B-579EB304EFE8}" destId="{FA837408-4925-4CC8-9E5D-71BFCB399F77}" srcOrd="0" destOrd="0" parTransId="{AD32594C-671E-4113-B7FC-3FB0D48F1E87}" sibTransId="{DCE7038D-DE0D-4E9A-A99D-80B48BCFB187}"/>
    <dgm:cxn modelId="{DF6654DE-2575-4760-918D-C8FAD44A32F6}" type="presOf" srcId="{C7E14AB4-4CD7-414E-BB7D-615045FB738E}" destId="{8002F6B4-788C-41CC-8FF7-EC0DEB074DDB}" srcOrd="0" destOrd="1" presId="urn:microsoft.com/office/officeart/2005/8/layout/vList2#3"/>
    <dgm:cxn modelId="{FFB300B5-23F8-437C-897E-7C68231FAC18}" srcId="{71FF2AA5-CF23-4296-ABD1-ADD0B9E620F5}" destId="{CF6D0356-9009-46A9-9644-AEA9C3C63059}" srcOrd="2" destOrd="0" parTransId="{0B5CB1FF-4CE3-472F-A33E-2AA93651188D}" sibTransId="{721F4FAC-51A2-4CB1-AB29-6ECA52344E09}"/>
    <dgm:cxn modelId="{8D1FB4DF-1828-470C-B201-CEE446DB9F15}" srcId="{7439AB72-976F-4A81-972A-5738D24555FF}" destId="{6FD3C61C-EE9C-4E6E-ABEB-C090FEC27924}" srcOrd="1" destOrd="0" parTransId="{EACDC872-BCD6-4F02-807C-EC7B685F9AD9}" sibTransId="{F26ED68A-C646-4659-972D-391C5F29A1ED}"/>
    <dgm:cxn modelId="{55800BD9-C53A-45A7-9427-C288304655D8}" type="presOf" srcId="{71FF2AA5-CF23-4296-ABD1-ADD0B9E620F5}" destId="{1DAEDAD2-9231-49E9-B75A-2A55DF96689E}" srcOrd="0" destOrd="0" presId="urn:microsoft.com/office/officeart/2005/8/layout/vList2#3"/>
    <dgm:cxn modelId="{372C8690-3E6F-4747-995C-3035FFA7D34B}" srcId="{F289C796-E11B-412D-94AF-3C2218091F78}" destId="{7439AB72-976F-4A81-972A-5738D24555FF}" srcOrd="2" destOrd="0" parTransId="{5CCD731F-22E5-41C0-8A22-D61000804DCD}" sibTransId="{8C8E0389-E8AF-46C5-8FA7-A18CC7B079A2}"/>
    <dgm:cxn modelId="{75D0ABA9-BB40-4E57-8B9A-937B79A77ABE}" srcId="{71FF2AA5-CF23-4296-ABD1-ADD0B9E620F5}" destId="{C7E14AB4-4CD7-414E-BB7D-615045FB738E}" srcOrd="1" destOrd="0" parTransId="{9ABF59D7-C216-4808-9F3B-2ECA2EEF6D21}" sibTransId="{F452A6DC-CF07-4BEB-BB0B-DFC0C58EFFA4}"/>
    <dgm:cxn modelId="{F961941F-5902-4884-BD27-3AF09EB20AEA}" type="presOf" srcId="{517FD7E6-C012-4580-A721-B85678842469}" destId="{130201FD-B9EE-48E7-B290-1C36C73D4319}" srcOrd="0" destOrd="0" presId="urn:microsoft.com/office/officeart/2005/8/layout/vList2#3"/>
    <dgm:cxn modelId="{4B2A4F8B-6C01-4D9D-A361-D284D24BC768}" type="presOf" srcId="{9DC7D3CA-2756-4B7C-A57B-579EB304EFE8}" destId="{C1294E82-8CC0-4790-BB78-98E020C8E4FE}" srcOrd="0" destOrd="0" presId="urn:microsoft.com/office/officeart/2005/8/layout/vList2#3"/>
    <dgm:cxn modelId="{277A2A34-C39B-4CB7-96B6-7C889E7BA7E3}" srcId="{517FD7E6-C012-4580-A721-B85678842469}" destId="{1B5B1F02-1112-40E6-BAA2-9C451CAC5CC5}" srcOrd="0" destOrd="0" parTransId="{B3C049CA-99D7-4633-B199-B4185B73B995}" sibTransId="{CDAC9EBC-4D07-481D-86F2-CB372D503244}"/>
    <dgm:cxn modelId="{41B38A5F-FCCE-4BC0-B365-7C709640E6BE}" type="presOf" srcId="{9CFE2725-468C-458A-8517-A03E3B3A4630}" destId="{8002F6B4-788C-41CC-8FF7-EC0DEB074DDB}" srcOrd="0" destOrd="0" presId="urn:microsoft.com/office/officeart/2005/8/layout/vList2#3"/>
    <dgm:cxn modelId="{2DF76C5A-EA68-4559-B018-D8EB7BD8C71E}" type="presOf" srcId="{F289C796-E11B-412D-94AF-3C2218091F78}" destId="{BA775BA2-7A0B-47C6-BDB9-113D922F973F}" srcOrd="0" destOrd="0" presId="urn:microsoft.com/office/officeart/2005/8/layout/vList2#3"/>
    <dgm:cxn modelId="{891D5793-AF9C-4FC4-8C7B-2DA5F220DC0A}" srcId="{7439AB72-976F-4A81-972A-5738D24555FF}" destId="{6AABCED2-C0C5-4B5E-ABDF-E419391AF528}" srcOrd="0" destOrd="0" parTransId="{5984F325-CC65-4733-9DBD-22C6E6ED323F}" sibTransId="{8B862AF6-0865-4778-844D-22E90DA2FB87}"/>
    <dgm:cxn modelId="{DED38D92-9640-4CC9-B991-54456AF3AC15}" type="presParOf" srcId="{BA775BA2-7A0B-47C6-BDB9-113D922F973F}" destId="{1DAEDAD2-9231-49E9-B75A-2A55DF96689E}" srcOrd="0" destOrd="0" presId="urn:microsoft.com/office/officeart/2005/8/layout/vList2#3"/>
    <dgm:cxn modelId="{6B120698-E481-415D-B8EE-39E4164A04C8}" type="presParOf" srcId="{BA775BA2-7A0B-47C6-BDB9-113D922F973F}" destId="{8002F6B4-788C-41CC-8FF7-EC0DEB074DDB}" srcOrd="1" destOrd="0" presId="urn:microsoft.com/office/officeart/2005/8/layout/vList2#3"/>
    <dgm:cxn modelId="{C28DEE98-C6AD-4AC4-A457-E9047D7149E0}" type="presParOf" srcId="{BA775BA2-7A0B-47C6-BDB9-113D922F973F}" destId="{C1294E82-8CC0-4790-BB78-98E020C8E4FE}" srcOrd="2" destOrd="0" presId="urn:microsoft.com/office/officeart/2005/8/layout/vList2#3"/>
    <dgm:cxn modelId="{DECAB8A3-C26D-4CB0-88D2-B75E23A34DC9}" type="presParOf" srcId="{BA775BA2-7A0B-47C6-BDB9-113D922F973F}" destId="{82D70362-5D3B-41C4-9CF9-A313C1B3169E}" srcOrd="3" destOrd="0" presId="urn:microsoft.com/office/officeart/2005/8/layout/vList2#3"/>
    <dgm:cxn modelId="{B235F1AC-BF98-4EDD-9397-82EC8EC12725}" type="presParOf" srcId="{BA775BA2-7A0B-47C6-BDB9-113D922F973F}" destId="{0D13C46C-F89D-4F93-99C7-BE292FD413D1}" srcOrd="4" destOrd="0" presId="urn:microsoft.com/office/officeart/2005/8/layout/vList2#3"/>
    <dgm:cxn modelId="{AC1751C0-7005-4805-9424-F6E55AA9EDAB}" type="presParOf" srcId="{BA775BA2-7A0B-47C6-BDB9-113D922F973F}" destId="{C8FA8043-E774-4842-8191-6B34C12D207B}" srcOrd="5" destOrd="0" presId="urn:microsoft.com/office/officeart/2005/8/layout/vList2#3"/>
    <dgm:cxn modelId="{64D9B157-4B41-4845-BD2E-4EE5505BB1E2}" type="presParOf" srcId="{BA775BA2-7A0B-47C6-BDB9-113D922F973F}" destId="{130201FD-B9EE-48E7-B290-1C36C73D4319}" srcOrd="6" destOrd="0" presId="urn:microsoft.com/office/officeart/2005/8/layout/vList2#3"/>
    <dgm:cxn modelId="{EBDCE275-34B5-4804-A7EA-1075C5C5DD1F}" type="presParOf" srcId="{BA775BA2-7A0B-47C6-BDB9-113D922F973F}" destId="{3B8D89F9-BAE4-4277-97CB-A3B5327FC59B}" srcOrd="7" destOrd="0" presId="urn:microsoft.com/office/officeart/2005/8/layout/vList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51F787F-B38E-47DE-A891-E1EC059C7BF1}" type="doc">
      <dgm:prSet loTypeId="urn:microsoft.com/office/officeart/2005/8/layout/matrix3" loCatId="matrix" qsTypeId="urn:microsoft.com/office/officeart/2005/8/quickstyle/3d1#1" qsCatId="3D" csTypeId="urn:microsoft.com/office/officeart/2005/8/colors/accent1_2#1" csCatId="accent1" phldr="1"/>
      <dgm:spPr/>
      <dgm:t>
        <a:bodyPr/>
        <a:lstStyle/>
        <a:p>
          <a:endParaRPr lang="zh-CN" altLang="en-US"/>
        </a:p>
      </dgm:t>
    </dgm:pt>
    <dgm:pt modelId="{83F2D92C-772F-4139-BFBE-96BA9C7835AA}">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小题</a:t>
          </a:r>
          <a:endParaRPr lang="en-US" altLang="zh-CN" b="1" dirty="0" smtClean="0">
            <a:latin typeface="方正粗黑宋简体" panose="02000000000000000000" pitchFamily="2" charset="-122"/>
            <a:ea typeface="方正粗黑宋简体" panose="02000000000000000000" pitchFamily="2" charset="-122"/>
          </a:endParaRPr>
        </a:p>
        <a:p>
          <a:r>
            <a:rPr lang="zh-CN" altLang="en-US" b="1" dirty="0" smtClean="0">
              <a:latin typeface="方正粗黑宋简体" panose="02000000000000000000" pitchFamily="2" charset="-122"/>
              <a:ea typeface="方正粗黑宋简体" panose="02000000000000000000" pitchFamily="2" charset="-122"/>
            </a:rPr>
            <a:t>大做</a:t>
          </a:r>
          <a:endParaRPr lang="zh-CN" altLang="en-US" b="1" dirty="0">
            <a:latin typeface="方正粗黑宋简体" panose="02000000000000000000" pitchFamily="2" charset="-122"/>
            <a:ea typeface="方正粗黑宋简体" panose="02000000000000000000" pitchFamily="2" charset="-122"/>
          </a:endParaRPr>
        </a:p>
      </dgm:t>
    </dgm:pt>
    <dgm:pt modelId="{CC3E7CC2-9B09-49A4-A37E-B195DF9D5240}" type="parTrans" cxnId="{D5568D62-63E8-45BB-ACE3-7370916B0A2C}">
      <dgm:prSet/>
      <dgm:spPr/>
      <dgm:t>
        <a:bodyPr/>
        <a:lstStyle/>
        <a:p>
          <a:endParaRPr lang="zh-CN" altLang="en-US"/>
        </a:p>
      </dgm:t>
    </dgm:pt>
    <dgm:pt modelId="{376F96D5-7E21-43D8-A57A-0EEB44B4210E}" type="sibTrans" cxnId="{D5568D62-63E8-45BB-ACE3-7370916B0A2C}">
      <dgm:prSet/>
      <dgm:spPr/>
      <dgm:t>
        <a:bodyPr/>
        <a:lstStyle/>
        <a:p>
          <a:endParaRPr lang="zh-CN" altLang="en-US"/>
        </a:p>
      </dgm:t>
    </dgm:pt>
    <dgm:pt modelId="{2D100180-FB4A-41D4-BE4E-3148D3094DC9}">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与本单位相关</a:t>
          </a:r>
          <a:endParaRPr lang="zh-CN" altLang="en-US" b="1" dirty="0">
            <a:latin typeface="方正粗黑宋简体" panose="02000000000000000000" pitchFamily="2" charset="-122"/>
            <a:ea typeface="方正粗黑宋简体" panose="02000000000000000000" pitchFamily="2" charset="-122"/>
          </a:endParaRPr>
        </a:p>
      </dgm:t>
    </dgm:pt>
    <dgm:pt modelId="{B4FE5B0E-6AD9-44FB-8DDB-B532A99823DC}" type="parTrans" cxnId="{75B62C01-A1DA-4D61-8FFD-19C9AF10C705}">
      <dgm:prSet/>
      <dgm:spPr/>
      <dgm:t>
        <a:bodyPr/>
        <a:lstStyle/>
        <a:p>
          <a:endParaRPr lang="zh-CN" altLang="en-US"/>
        </a:p>
      </dgm:t>
    </dgm:pt>
    <dgm:pt modelId="{1FA93C8C-A499-4A04-B2F4-4B52DAC89443}" type="sibTrans" cxnId="{75B62C01-A1DA-4D61-8FFD-19C9AF10C705}">
      <dgm:prSet/>
      <dgm:spPr/>
      <dgm:t>
        <a:bodyPr/>
        <a:lstStyle/>
        <a:p>
          <a:endParaRPr lang="zh-CN" altLang="en-US"/>
        </a:p>
      </dgm:t>
    </dgm:pt>
    <dgm:pt modelId="{53AC6AFA-3BBF-4F54-AB1C-488F4A923A82}">
      <dgm:prSet phldrT="[文本]"/>
      <dgm:spPr/>
      <dgm:t>
        <a:bodyPr/>
        <a:lstStyle/>
        <a:p>
          <a:r>
            <a:rPr lang="zh-CN" altLang="en-US" b="1" dirty="0" smtClean="0">
              <a:latin typeface="方正粗黑宋简体" panose="02000000000000000000" pitchFamily="2" charset="-122"/>
              <a:ea typeface="方正粗黑宋简体" panose="02000000000000000000" pitchFamily="2" charset="-122"/>
            </a:rPr>
            <a:t>具体企业为例</a:t>
          </a:r>
          <a:endParaRPr lang="zh-CN" altLang="en-US" b="1" dirty="0">
            <a:latin typeface="方正粗黑宋简体" panose="02000000000000000000" pitchFamily="2" charset="-122"/>
            <a:ea typeface="方正粗黑宋简体" panose="02000000000000000000" pitchFamily="2" charset="-122"/>
          </a:endParaRPr>
        </a:p>
      </dgm:t>
    </dgm:pt>
    <dgm:pt modelId="{D4FC6D1D-4A90-4BCA-BD23-A18E9BD77884}" type="parTrans" cxnId="{19CE196B-2BFE-4BE9-B2BA-73FEC16A1D5E}">
      <dgm:prSet/>
      <dgm:spPr/>
      <dgm:t>
        <a:bodyPr/>
        <a:lstStyle/>
        <a:p>
          <a:endParaRPr lang="zh-CN" altLang="en-US"/>
        </a:p>
      </dgm:t>
    </dgm:pt>
    <dgm:pt modelId="{50EAAEFC-F10A-4296-924F-D495AA165949}" type="sibTrans" cxnId="{19CE196B-2BFE-4BE9-B2BA-73FEC16A1D5E}">
      <dgm:prSet/>
      <dgm:spPr/>
      <dgm:t>
        <a:bodyPr/>
        <a:lstStyle/>
        <a:p>
          <a:endParaRPr lang="zh-CN" altLang="en-US"/>
        </a:p>
      </dgm:t>
    </dgm:pt>
    <dgm:pt modelId="{C5180E13-190E-48F1-B03C-6027283B8D6C}">
      <dgm:prSet/>
      <dgm:spPr/>
      <dgm:t>
        <a:bodyPr/>
        <a:lstStyle/>
        <a:p>
          <a:r>
            <a:rPr lang="zh-CN" altLang="en-US" b="1" dirty="0" smtClean="0"/>
            <a:t>重点填写前两个志愿</a:t>
          </a:r>
          <a:endParaRPr lang="zh-CN" altLang="en-US" b="1" dirty="0"/>
        </a:p>
      </dgm:t>
    </dgm:pt>
    <dgm:pt modelId="{638C60DC-EA2C-4721-9C37-12D5CA4B8CB5}" type="parTrans" cxnId="{88294973-920B-420C-A709-E3390179D8DA}">
      <dgm:prSet/>
      <dgm:spPr/>
      <dgm:t>
        <a:bodyPr/>
        <a:lstStyle/>
        <a:p>
          <a:endParaRPr lang="zh-CN" altLang="en-US"/>
        </a:p>
      </dgm:t>
    </dgm:pt>
    <dgm:pt modelId="{CC638BB2-91DE-4F1E-B34B-7A5A6BFE5442}" type="sibTrans" cxnId="{88294973-920B-420C-A709-E3390179D8DA}">
      <dgm:prSet/>
      <dgm:spPr/>
      <dgm:t>
        <a:bodyPr/>
        <a:lstStyle/>
        <a:p>
          <a:endParaRPr lang="zh-CN" altLang="en-US"/>
        </a:p>
      </dgm:t>
    </dgm:pt>
    <dgm:pt modelId="{4A67DBC8-FC9C-4A76-A4A5-DE709653119F}" type="pres">
      <dgm:prSet presAssocID="{A51F787F-B38E-47DE-A891-E1EC059C7BF1}" presName="matrix" presStyleCnt="0">
        <dgm:presLayoutVars>
          <dgm:chMax val="1"/>
          <dgm:dir/>
          <dgm:resizeHandles val="exact"/>
        </dgm:presLayoutVars>
      </dgm:prSet>
      <dgm:spPr/>
      <dgm:t>
        <a:bodyPr/>
        <a:lstStyle/>
        <a:p>
          <a:endParaRPr lang="zh-CN" altLang="en-US"/>
        </a:p>
      </dgm:t>
    </dgm:pt>
    <dgm:pt modelId="{D97F6C7E-9D37-45E4-94BB-168039DD0B9B}" type="pres">
      <dgm:prSet presAssocID="{A51F787F-B38E-47DE-A891-E1EC059C7BF1}" presName="diamond" presStyleLbl="bgShp" presStyleIdx="0" presStyleCnt="1"/>
      <dgm:spPr/>
    </dgm:pt>
    <dgm:pt modelId="{0E051405-3FEB-4B09-A79F-C0724184AB08}" type="pres">
      <dgm:prSet presAssocID="{A51F787F-B38E-47DE-A891-E1EC059C7BF1}" presName="quad1" presStyleLbl="node1" presStyleIdx="0" presStyleCnt="4">
        <dgm:presLayoutVars>
          <dgm:chMax val="0"/>
          <dgm:chPref val="0"/>
          <dgm:bulletEnabled val="1"/>
        </dgm:presLayoutVars>
      </dgm:prSet>
      <dgm:spPr/>
      <dgm:t>
        <a:bodyPr/>
        <a:lstStyle/>
        <a:p>
          <a:endParaRPr lang="zh-CN" altLang="en-US"/>
        </a:p>
      </dgm:t>
    </dgm:pt>
    <dgm:pt modelId="{AAE213DB-654B-4DD2-A479-03ED5C18E5DE}" type="pres">
      <dgm:prSet presAssocID="{A51F787F-B38E-47DE-A891-E1EC059C7BF1}" presName="quad2" presStyleLbl="node1" presStyleIdx="1" presStyleCnt="4" custLinFactNeighborX="-2286" custLinFactNeighborY="-3388">
        <dgm:presLayoutVars>
          <dgm:chMax val="0"/>
          <dgm:chPref val="0"/>
          <dgm:bulletEnabled val="1"/>
        </dgm:presLayoutVars>
      </dgm:prSet>
      <dgm:spPr/>
      <dgm:t>
        <a:bodyPr/>
        <a:lstStyle/>
        <a:p>
          <a:endParaRPr lang="zh-CN" altLang="en-US"/>
        </a:p>
      </dgm:t>
    </dgm:pt>
    <dgm:pt modelId="{991F176E-2677-4666-A63D-B6768646EABB}" type="pres">
      <dgm:prSet presAssocID="{A51F787F-B38E-47DE-A891-E1EC059C7BF1}" presName="quad3" presStyleLbl="node1" presStyleIdx="2" presStyleCnt="4">
        <dgm:presLayoutVars>
          <dgm:chMax val="0"/>
          <dgm:chPref val="0"/>
          <dgm:bulletEnabled val="1"/>
        </dgm:presLayoutVars>
      </dgm:prSet>
      <dgm:spPr/>
      <dgm:t>
        <a:bodyPr/>
        <a:lstStyle/>
        <a:p>
          <a:endParaRPr lang="zh-CN" altLang="en-US"/>
        </a:p>
      </dgm:t>
    </dgm:pt>
    <dgm:pt modelId="{552D03AD-6703-4FD0-8F3E-551671BB7CD3}" type="pres">
      <dgm:prSet presAssocID="{A51F787F-B38E-47DE-A891-E1EC059C7BF1}" presName="quad4" presStyleLbl="node1" presStyleIdx="3" presStyleCnt="4">
        <dgm:presLayoutVars>
          <dgm:chMax val="0"/>
          <dgm:chPref val="0"/>
          <dgm:bulletEnabled val="1"/>
        </dgm:presLayoutVars>
      </dgm:prSet>
      <dgm:spPr/>
      <dgm:t>
        <a:bodyPr/>
        <a:lstStyle/>
        <a:p>
          <a:endParaRPr lang="zh-CN" altLang="en-US"/>
        </a:p>
      </dgm:t>
    </dgm:pt>
  </dgm:ptLst>
  <dgm:cxnLst>
    <dgm:cxn modelId="{75B62C01-A1DA-4D61-8FFD-19C9AF10C705}" srcId="{A51F787F-B38E-47DE-A891-E1EC059C7BF1}" destId="{2D100180-FB4A-41D4-BE4E-3148D3094DC9}" srcOrd="1" destOrd="0" parTransId="{B4FE5B0E-6AD9-44FB-8DDB-B532A99823DC}" sibTransId="{1FA93C8C-A499-4A04-B2F4-4B52DAC89443}"/>
    <dgm:cxn modelId="{BD5516D2-59D4-4D0D-9BAA-66DA6AFA43D7}" type="presOf" srcId="{53AC6AFA-3BBF-4F54-AB1C-488F4A923A82}" destId="{991F176E-2677-4666-A63D-B6768646EABB}" srcOrd="0" destOrd="0" presId="urn:microsoft.com/office/officeart/2005/8/layout/matrix3"/>
    <dgm:cxn modelId="{D5568D62-63E8-45BB-ACE3-7370916B0A2C}" srcId="{A51F787F-B38E-47DE-A891-E1EC059C7BF1}" destId="{83F2D92C-772F-4139-BFBE-96BA9C7835AA}" srcOrd="0" destOrd="0" parTransId="{CC3E7CC2-9B09-49A4-A37E-B195DF9D5240}" sibTransId="{376F96D5-7E21-43D8-A57A-0EEB44B4210E}"/>
    <dgm:cxn modelId="{19CE196B-2BFE-4BE9-B2BA-73FEC16A1D5E}" srcId="{A51F787F-B38E-47DE-A891-E1EC059C7BF1}" destId="{53AC6AFA-3BBF-4F54-AB1C-488F4A923A82}" srcOrd="2" destOrd="0" parTransId="{D4FC6D1D-4A90-4BCA-BD23-A18E9BD77884}" sibTransId="{50EAAEFC-F10A-4296-924F-D495AA165949}"/>
    <dgm:cxn modelId="{437A5DAB-B608-423F-BECA-19C47DF495B3}" type="presOf" srcId="{2D100180-FB4A-41D4-BE4E-3148D3094DC9}" destId="{AAE213DB-654B-4DD2-A479-03ED5C18E5DE}" srcOrd="0" destOrd="0" presId="urn:microsoft.com/office/officeart/2005/8/layout/matrix3"/>
    <dgm:cxn modelId="{33528E03-4B81-4AE9-B326-2A5F1C47DDB6}" type="presOf" srcId="{83F2D92C-772F-4139-BFBE-96BA9C7835AA}" destId="{0E051405-3FEB-4B09-A79F-C0724184AB08}" srcOrd="0" destOrd="0" presId="urn:microsoft.com/office/officeart/2005/8/layout/matrix3"/>
    <dgm:cxn modelId="{88294973-920B-420C-A709-E3390179D8DA}" srcId="{A51F787F-B38E-47DE-A891-E1EC059C7BF1}" destId="{C5180E13-190E-48F1-B03C-6027283B8D6C}" srcOrd="3" destOrd="0" parTransId="{638C60DC-EA2C-4721-9C37-12D5CA4B8CB5}" sibTransId="{CC638BB2-91DE-4F1E-B34B-7A5A6BFE5442}"/>
    <dgm:cxn modelId="{D0CDB0C3-F119-4210-952F-01CD3E4C6043}" type="presOf" srcId="{A51F787F-B38E-47DE-A891-E1EC059C7BF1}" destId="{4A67DBC8-FC9C-4A76-A4A5-DE709653119F}" srcOrd="0" destOrd="0" presId="urn:microsoft.com/office/officeart/2005/8/layout/matrix3"/>
    <dgm:cxn modelId="{CACD8B6A-1131-4535-801F-FD43734A7152}" type="presOf" srcId="{C5180E13-190E-48F1-B03C-6027283B8D6C}" destId="{552D03AD-6703-4FD0-8F3E-551671BB7CD3}" srcOrd="0" destOrd="0" presId="urn:microsoft.com/office/officeart/2005/8/layout/matrix3"/>
    <dgm:cxn modelId="{0AF4AA4F-20FF-4F8A-9943-98262FE9BC94}" type="presParOf" srcId="{4A67DBC8-FC9C-4A76-A4A5-DE709653119F}" destId="{D97F6C7E-9D37-45E4-94BB-168039DD0B9B}" srcOrd="0" destOrd="0" presId="urn:microsoft.com/office/officeart/2005/8/layout/matrix3"/>
    <dgm:cxn modelId="{543AAE2C-47FC-487D-B1B4-FB07FA437AC3}" type="presParOf" srcId="{4A67DBC8-FC9C-4A76-A4A5-DE709653119F}" destId="{0E051405-3FEB-4B09-A79F-C0724184AB08}" srcOrd="1" destOrd="0" presId="urn:microsoft.com/office/officeart/2005/8/layout/matrix3"/>
    <dgm:cxn modelId="{43437E51-50BC-4A08-8BA9-A157126F8004}" type="presParOf" srcId="{4A67DBC8-FC9C-4A76-A4A5-DE709653119F}" destId="{AAE213DB-654B-4DD2-A479-03ED5C18E5DE}" srcOrd="2" destOrd="0" presId="urn:microsoft.com/office/officeart/2005/8/layout/matrix3"/>
    <dgm:cxn modelId="{C8BF2132-4FDD-4246-A287-4B9C1B181781}" type="presParOf" srcId="{4A67DBC8-FC9C-4A76-A4A5-DE709653119F}" destId="{991F176E-2677-4666-A63D-B6768646EABB}" srcOrd="3" destOrd="0" presId="urn:microsoft.com/office/officeart/2005/8/layout/matrix3"/>
    <dgm:cxn modelId="{727E7672-CC5A-4A3D-A698-B5E16FBED5A3}" type="presParOf" srcId="{4A67DBC8-FC9C-4A76-A4A5-DE709653119F}" destId="{552D03AD-6703-4FD0-8F3E-551671BB7CD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574ED-FDD6-4290-BA0D-455BEAC390D6}">
      <dsp:nvSpPr>
        <dsp:cNvPr id="0" name=""/>
        <dsp:cNvSpPr/>
      </dsp:nvSpPr>
      <dsp:spPr>
        <a:xfrm>
          <a:off x="1305401" y="0"/>
          <a:ext cx="4899272" cy="4899272"/>
        </a:xfrm>
        <a:prstGeom prst="diamond">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AB6874C-C753-4F20-83B6-B5E25D2EB882}">
      <dsp:nvSpPr>
        <dsp:cNvPr id="0" name=""/>
        <dsp:cNvSpPr/>
      </dsp:nvSpPr>
      <dsp:spPr bwMode="white">
        <a:xfrm>
          <a:off x="1770831" y="465430"/>
          <a:ext cx="1910716" cy="191071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zh-CN" altLang="en-US" sz="4400" b="1" kern="1200" dirty="0" smtClean="0">
              <a:latin typeface="华文新魏" panose="02010800040101010101" pitchFamily="2" charset="-122"/>
              <a:ea typeface="华文新魏" panose="02010800040101010101" pitchFamily="2" charset="-122"/>
            </a:rPr>
            <a:t>时间</a:t>
          </a:r>
          <a:r>
            <a:rPr lang="zh-CN" altLang="en-US" sz="4400" b="1" kern="1200" dirty="0" smtClean="0">
              <a:solidFill>
                <a:srgbClr val="FFFF00"/>
              </a:solidFill>
              <a:latin typeface="华文新魏" panose="02010800040101010101" pitchFamily="2" charset="-122"/>
              <a:ea typeface="华文新魏" panose="02010800040101010101" pitchFamily="2" charset="-122"/>
            </a:rPr>
            <a:t>紧</a:t>
          </a:r>
          <a:endParaRPr lang="zh-CN" altLang="en-US" sz="4400" kern="1200" dirty="0">
            <a:solidFill>
              <a:srgbClr val="FFFF00"/>
            </a:solidFill>
          </a:endParaRPr>
        </a:p>
      </dsp:txBody>
      <dsp:txXfrm>
        <a:off x="1864104" y="558703"/>
        <a:ext cx="1724170" cy="1724170"/>
      </dsp:txXfrm>
    </dsp:sp>
    <dsp:sp modelId="{F074DFF4-D192-4607-80F6-638C90F5E629}">
      <dsp:nvSpPr>
        <dsp:cNvPr id="0" name=""/>
        <dsp:cNvSpPr/>
      </dsp:nvSpPr>
      <dsp:spPr bwMode="white">
        <a:xfrm>
          <a:off x="3828526" y="465430"/>
          <a:ext cx="1910716" cy="191071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zh-CN" altLang="en-US" sz="4400" b="1" kern="1200" dirty="0" smtClean="0">
              <a:latin typeface="华文新魏" panose="02010800040101010101" pitchFamily="2" charset="-122"/>
              <a:ea typeface="华文新魏" panose="02010800040101010101" pitchFamily="2" charset="-122"/>
            </a:rPr>
            <a:t>审核</a:t>
          </a:r>
          <a:r>
            <a:rPr lang="zh-CN" altLang="en-US" sz="4400" b="1" kern="1200" dirty="0" smtClean="0">
              <a:solidFill>
                <a:srgbClr val="FFFF00"/>
              </a:solidFill>
              <a:latin typeface="华文新魏" panose="02010800040101010101" pitchFamily="2" charset="-122"/>
              <a:ea typeface="华文新魏" panose="02010800040101010101" pitchFamily="2" charset="-122"/>
            </a:rPr>
            <a:t>严</a:t>
          </a:r>
          <a:endParaRPr lang="en-US" altLang="zh-CN" sz="4400" b="1" kern="1200" dirty="0" smtClean="0">
            <a:solidFill>
              <a:srgbClr val="FFFF00"/>
            </a:solidFill>
            <a:latin typeface="华文新魏" panose="02010800040101010101" pitchFamily="2" charset="-122"/>
            <a:ea typeface="华文新魏" panose="02010800040101010101" pitchFamily="2" charset="-122"/>
          </a:endParaRPr>
        </a:p>
      </dsp:txBody>
      <dsp:txXfrm>
        <a:off x="3921799" y="558703"/>
        <a:ext cx="1724170" cy="1724170"/>
      </dsp:txXfrm>
    </dsp:sp>
    <dsp:sp modelId="{95CCEAAE-9A2B-41A4-9007-F151F60FF5BE}">
      <dsp:nvSpPr>
        <dsp:cNvPr id="0" name=""/>
        <dsp:cNvSpPr/>
      </dsp:nvSpPr>
      <dsp:spPr bwMode="white">
        <a:xfrm>
          <a:off x="1770831" y="2523125"/>
          <a:ext cx="1910716" cy="191071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zh-CN" altLang="en-US" sz="4400" b="1" kern="1200" dirty="0" smtClean="0">
              <a:latin typeface="华文新魏" panose="02010800040101010101" pitchFamily="2" charset="-122"/>
              <a:ea typeface="华文新魏" panose="02010800040101010101" pitchFamily="2" charset="-122"/>
            </a:rPr>
            <a:t>资料</a:t>
          </a:r>
          <a:r>
            <a:rPr lang="zh-CN" altLang="en-US" sz="4400" b="1" kern="1200" dirty="0" smtClean="0">
              <a:solidFill>
                <a:srgbClr val="FFFF00"/>
              </a:solidFill>
              <a:latin typeface="华文新魏" panose="02010800040101010101" pitchFamily="2" charset="-122"/>
              <a:ea typeface="华文新魏" panose="02010800040101010101" pitchFamily="2" charset="-122"/>
            </a:rPr>
            <a:t>多</a:t>
          </a:r>
          <a:endParaRPr lang="en-US" altLang="zh-CN" sz="4400" b="1" kern="1200" dirty="0" smtClean="0">
            <a:solidFill>
              <a:srgbClr val="FFFF00"/>
            </a:solidFill>
            <a:latin typeface="华文新魏" panose="02010800040101010101" pitchFamily="2" charset="-122"/>
            <a:ea typeface="华文新魏" panose="02010800040101010101" pitchFamily="2" charset="-122"/>
          </a:endParaRPr>
        </a:p>
      </dsp:txBody>
      <dsp:txXfrm>
        <a:off x="1864104" y="2616398"/>
        <a:ext cx="1724170" cy="1724170"/>
      </dsp:txXfrm>
    </dsp:sp>
    <dsp:sp modelId="{760512AC-1437-4FE9-953A-AF1736DDC9A9}">
      <dsp:nvSpPr>
        <dsp:cNvPr id="0" name=""/>
        <dsp:cNvSpPr/>
      </dsp:nvSpPr>
      <dsp:spPr bwMode="white">
        <a:xfrm>
          <a:off x="3828526" y="2523125"/>
          <a:ext cx="1910716" cy="191071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zh-CN" altLang="en-US" sz="4400" b="1" kern="1200" dirty="0" smtClean="0">
              <a:latin typeface="华文新魏" panose="02010800040101010101" pitchFamily="2" charset="-122"/>
              <a:ea typeface="华文新魏" panose="02010800040101010101" pitchFamily="2" charset="-122"/>
            </a:rPr>
            <a:t>流程</a:t>
          </a:r>
          <a:r>
            <a:rPr lang="zh-CN" altLang="en-US" sz="4400" b="1" kern="1200" dirty="0" smtClean="0">
              <a:solidFill>
                <a:srgbClr val="FFFF00"/>
              </a:solidFill>
              <a:latin typeface="华文新魏" panose="02010800040101010101" pitchFamily="2" charset="-122"/>
              <a:ea typeface="华文新魏" panose="02010800040101010101" pitchFamily="2" charset="-122"/>
            </a:rPr>
            <a:t>多</a:t>
          </a:r>
          <a:endParaRPr lang="en-US" altLang="zh-CN" sz="4400" b="1" kern="1200" dirty="0" smtClean="0">
            <a:solidFill>
              <a:srgbClr val="FFFF00"/>
            </a:solidFill>
            <a:latin typeface="华文新魏" panose="02010800040101010101" pitchFamily="2" charset="-122"/>
            <a:ea typeface="华文新魏" panose="02010800040101010101" pitchFamily="2" charset="-122"/>
          </a:endParaRPr>
        </a:p>
      </dsp:txBody>
      <dsp:txXfrm>
        <a:off x="3921799" y="2616398"/>
        <a:ext cx="1724170" cy="17241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71790-5C6D-4249-8122-669F35774E7B}">
      <dsp:nvSpPr>
        <dsp:cNvPr id="0" name=""/>
        <dsp:cNvSpPr/>
      </dsp:nvSpPr>
      <dsp:spPr bwMode="white">
        <a:xfrm>
          <a:off x="0" y="0"/>
          <a:ext cx="8389003" cy="6288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zh-CN" altLang="zh-CN" sz="2500" b="1" kern="1200" dirty="0" smtClean="0"/>
            <a:t>志愿已保存，未提交</a:t>
          </a:r>
          <a:r>
            <a:rPr lang="zh-CN" altLang="en-US" sz="2500" b="1" kern="1200" dirty="0" smtClean="0"/>
            <a:t>（暂存状态）</a:t>
          </a:r>
          <a:endParaRPr lang="zh-CN" altLang="en-US" sz="2500" kern="1200" dirty="0"/>
        </a:p>
      </dsp:txBody>
      <dsp:txXfrm>
        <a:off x="30699" y="30699"/>
        <a:ext cx="8327605" cy="567477"/>
      </dsp:txXfrm>
    </dsp:sp>
    <dsp:sp modelId="{13A7D910-F4A6-4744-A423-1FB706203532}">
      <dsp:nvSpPr>
        <dsp:cNvPr id="0" name=""/>
        <dsp:cNvSpPr/>
      </dsp:nvSpPr>
      <dsp:spPr bwMode="white">
        <a:xfrm>
          <a:off x="0" y="647748"/>
          <a:ext cx="8389003"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35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zh-CN" altLang="zh-CN" sz="2000" kern="1200" dirty="0" smtClean="0"/>
            <a:t>学员可编辑志愿，导师不可见</a:t>
          </a:r>
          <a:r>
            <a:rPr lang="zh-CN" altLang="en-US" sz="2000" kern="1200" dirty="0" smtClean="0"/>
            <a:t>；提交后不能修改</a:t>
          </a:r>
          <a:endParaRPr lang="zh-CN" altLang="en-US" sz="2000" kern="1200" dirty="0"/>
        </a:p>
      </dsp:txBody>
      <dsp:txXfrm>
        <a:off x="0" y="647748"/>
        <a:ext cx="8389003" cy="414000"/>
      </dsp:txXfrm>
    </dsp:sp>
    <dsp:sp modelId="{8234F135-1739-4F71-B055-D14B26E2BCB0}">
      <dsp:nvSpPr>
        <dsp:cNvPr id="0" name=""/>
        <dsp:cNvSpPr/>
      </dsp:nvSpPr>
      <dsp:spPr bwMode="white">
        <a:xfrm>
          <a:off x="0" y="1061748"/>
          <a:ext cx="8389003" cy="6288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zh-CN" altLang="zh-CN" sz="2500" b="1" kern="1200" dirty="0" smtClean="0"/>
            <a:t>已提交志愿，等待导师选择：</a:t>
          </a:r>
          <a:endParaRPr lang="zh-CN" altLang="zh-CN" sz="2500" kern="1200" dirty="0" smtClean="0"/>
        </a:p>
      </dsp:txBody>
      <dsp:txXfrm>
        <a:off x="30699" y="1092447"/>
        <a:ext cx="8327605" cy="567477"/>
      </dsp:txXfrm>
    </dsp:sp>
    <dsp:sp modelId="{0E748FEE-89E4-4D29-970E-29B5EE6BE31E}">
      <dsp:nvSpPr>
        <dsp:cNvPr id="0" name=""/>
        <dsp:cNvSpPr/>
      </dsp:nvSpPr>
      <dsp:spPr bwMode="white">
        <a:xfrm>
          <a:off x="0" y="1690623"/>
          <a:ext cx="8389003" cy="957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35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zh-CN" altLang="zh-CN" sz="2000" kern="1200" dirty="0" smtClean="0"/>
            <a:t>学员不可编辑，导师录取时间段内可见。导师拒绝录取时，可选择拒绝，也可不做任何操作，只要过了时间段，没有被录取，即为当前志愿落选。</a:t>
          </a:r>
        </a:p>
      </dsp:txBody>
      <dsp:txXfrm>
        <a:off x="0" y="1690623"/>
        <a:ext cx="8389003" cy="957375"/>
      </dsp:txXfrm>
    </dsp:sp>
    <dsp:sp modelId="{02C5BF68-E626-48C6-8088-037FC3B3DF29}">
      <dsp:nvSpPr>
        <dsp:cNvPr id="0" name=""/>
        <dsp:cNvSpPr/>
      </dsp:nvSpPr>
      <dsp:spPr bwMode="white">
        <a:xfrm>
          <a:off x="0" y="2647998"/>
          <a:ext cx="8389003" cy="6288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zh-CN" altLang="zh-CN" sz="2500" b="1" kern="1200" dirty="0" smtClean="0"/>
            <a:t>已被导师录取</a:t>
          </a:r>
          <a:endParaRPr lang="zh-CN" altLang="en-US" sz="2500" kern="1200" dirty="0" smtClean="0"/>
        </a:p>
      </dsp:txBody>
      <dsp:txXfrm>
        <a:off x="30699" y="2678697"/>
        <a:ext cx="8327605" cy="567477"/>
      </dsp:txXfrm>
    </dsp:sp>
    <dsp:sp modelId="{FCC40EFC-E33B-45F9-B879-8D51DBBC1600}">
      <dsp:nvSpPr>
        <dsp:cNvPr id="0" name=""/>
        <dsp:cNvSpPr/>
      </dsp:nvSpPr>
      <dsp:spPr bwMode="white">
        <a:xfrm>
          <a:off x="0" y="3276873"/>
          <a:ext cx="8389003"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35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zh-CN" altLang="zh-CN" sz="2000" kern="1200" dirty="0" smtClean="0"/>
            <a:t>被导师录取，在我的导师中可查询到导师信息</a:t>
          </a:r>
          <a:endParaRPr lang="zh-CN" altLang="en-US" sz="2000" kern="1200" dirty="0"/>
        </a:p>
      </dsp:txBody>
      <dsp:txXfrm>
        <a:off x="0" y="3276873"/>
        <a:ext cx="8389003" cy="414000"/>
      </dsp:txXfrm>
    </dsp:sp>
    <dsp:sp modelId="{05FF137E-C9EF-4474-B788-DF07494BDD84}">
      <dsp:nvSpPr>
        <dsp:cNvPr id="0" name=""/>
        <dsp:cNvSpPr/>
      </dsp:nvSpPr>
      <dsp:spPr bwMode="white">
        <a:xfrm>
          <a:off x="0" y="3690873"/>
          <a:ext cx="8389003" cy="6288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zh-CN" altLang="zh-CN" sz="2500" b="1" kern="1200" dirty="0" smtClean="0"/>
            <a:t>未被导师录取</a:t>
          </a:r>
          <a:endParaRPr lang="zh-CN" altLang="en-US" sz="2500" kern="1200" dirty="0"/>
        </a:p>
      </dsp:txBody>
      <dsp:txXfrm>
        <a:off x="30699" y="3721572"/>
        <a:ext cx="8327605" cy="567477"/>
      </dsp:txXfrm>
    </dsp:sp>
    <dsp:sp modelId="{95E59890-47A9-4EAB-83CE-A6B8F0194758}">
      <dsp:nvSpPr>
        <dsp:cNvPr id="0" name=""/>
        <dsp:cNvSpPr/>
      </dsp:nvSpPr>
      <dsp:spPr bwMode="white">
        <a:xfrm>
          <a:off x="0" y="4319748"/>
          <a:ext cx="8389003"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35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zh-CN" altLang="zh-CN" sz="2000" kern="1200" dirty="0" smtClean="0"/>
            <a:t>导师拒绝录取，当前志愿落选。</a:t>
          </a:r>
          <a:endParaRPr lang="zh-CN" altLang="en-US" sz="2000" kern="1200" dirty="0"/>
        </a:p>
      </dsp:txBody>
      <dsp:txXfrm>
        <a:off x="0" y="4319748"/>
        <a:ext cx="8389003" cy="414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DF499-E266-406A-9628-AEBD69D142DC}">
      <dsp:nvSpPr>
        <dsp:cNvPr id="0" name=""/>
        <dsp:cNvSpPr/>
      </dsp:nvSpPr>
      <dsp:spPr>
        <a:xfrm>
          <a:off x="537919" y="0"/>
          <a:ext cx="6365507" cy="3528439"/>
        </a:xfrm>
        <a:prstGeom prst="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7827374-79CC-4B15-8395-8CCE677EF738}">
      <dsp:nvSpPr>
        <dsp:cNvPr id="0" name=""/>
        <dsp:cNvSpPr/>
      </dsp:nvSpPr>
      <dsp:spPr bwMode="white">
        <a:xfrm>
          <a:off x="253771" y="1058531"/>
          <a:ext cx="2246649" cy="14113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altLang="en-US" sz="1900" kern="1200" dirty="0" smtClean="0">
              <a:latin typeface="方正粗黑宋简体" panose="02000000000000000000" pitchFamily="2" charset="-122"/>
              <a:ea typeface="方正粗黑宋简体" panose="02000000000000000000" pitchFamily="2" charset="-122"/>
            </a:rPr>
            <a:t>电子扫描件上传至论文管理平台</a:t>
          </a:r>
          <a:endParaRPr lang="zh-CN" altLang="en-US" sz="1900" kern="1200" dirty="0">
            <a:latin typeface="方正粗黑宋简体" panose="02000000000000000000" pitchFamily="2" charset="-122"/>
            <a:ea typeface="方正粗黑宋简体" panose="02000000000000000000" pitchFamily="2" charset="-122"/>
          </a:endParaRPr>
        </a:p>
      </dsp:txBody>
      <dsp:txXfrm>
        <a:off x="322669" y="1127429"/>
        <a:ext cx="2108853" cy="1273579"/>
      </dsp:txXfrm>
    </dsp:sp>
    <dsp:sp modelId="{34CF18A8-F61D-42A1-9C88-9509C267B725}">
      <dsp:nvSpPr>
        <dsp:cNvPr id="0" name=""/>
        <dsp:cNvSpPr/>
      </dsp:nvSpPr>
      <dsp:spPr bwMode="white">
        <a:xfrm>
          <a:off x="2621091" y="1058531"/>
          <a:ext cx="2246649" cy="14113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altLang="en-US" sz="1900" kern="1200" dirty="0" smtClean="0">
              <a:latin typeface="方正粗黑宋简体" panose="02000000000000000000" pitchFamily="2" charset="-122"/>
              <a:ea typeface="方正粗黑宋简体" panose="02000000000000000000" pitchFamily="2" charset="-122"/>
            </a:rPr>
            <a:t>导师审核，系统生成电子签名</a:t>
          </a:r>
          <a:endParaRPr lang="zh-CN" altLang="en-US" sz="1900" kern="1200" dirty="0">
            <a:latin typeface="方正粗黑宋简体" panose="02000000000000000000" pitchFamily="2" charset="-122"/>
            <a:ea typeface="方正粗黑宋简体" panose="02000000000000000000" pitchFamily="2" charset="-122"/>
          </a:endParaRPr>
        </a:p>
      </dsp:txBody>
      <dsp:txXfrm>
        <a:off x="2689989" y="1127429"/>
        <a:ext cx="2108853" cy="1273579"/>
      </dsp:txXfrm>
    </dsp:sp>
    <dsp:sp modelId="{C45DB519-8076-456E-9B72-0138EAEB1F33}">
      <dsp:nvSpPr>
        <dsp:cNvPr id="0" name=""/>
        <dsp:cNvSpPr/>
      </dsp:nvSpPr>
      <dsp:spPr bwMode="white">
        <a:xfrm>
          <a:off x="4994303" y="1053083"/>
          <a:ext cx="2246649" cy="14113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altLang="en-US" sz="1900" kern="1200" dirty="0" smtClean="0">
              <a:latin typeface="方正粗黑宋简体" panose="02000000000000000000" pitchFamily="2" charset="-122"/>
              <a:ea typeface="方正粗黑宋简体" panose="02000000000000000000" pitchFamily="2" charset="-122"/>
            </a:rPr>
            <a:t>系统生成存档表单，申请人打印签字并提交</a:t>
          </a:r>
          <a:endParaRPr lang="zh-CN" altLang="en-US" sz="1900" kern="1200" dirty="0">
            <a:latin typeface="方正粗黑宋简体" panose="02000000000000000000" pitchFamily="2" charset="-122"/>
            <a:ea typeface="方正粗黑宋简体" panose="02000000000000000000" pitchFamily="2" charset="-122"/>
          </a:endParaRPr>
        </a:p>
      </dsp:txBody>
      <dsp:txXfrm>
        <a:off x="5063201" y="1121981"/>
        <a:ext cx="2108853" cy="127357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4418A-B020-4E8A-B98C-83A214483375}">
      <dsp:nvSpPr>
        <dsp:cNvPr id="0" name=""/>
        <dsp:cNvSpPr/>
      </dsp:nvSpPr>
      <dsp:spPr>
        <a:xfrm rot="5400000">
          <a:off x="263614" y="2247714"/>
          <a:ext cx="789723" cy="1314081"/>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61581A0-46CF-4E11-BC6A-C6C9B898B563}">
      <dsp:nvSpPr>
        <dsp:cNvPr id="0" name=""/>
        <dsp:cNvSpPr/>
      </dsp:nvSpPr>
      <dsp:spPr bwMode="white">
        <a:xfrm>
          <a:off x="131789" y="2640342"/>
          <a:ext cx="1186360" cy="1039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kern="1200" dirty="0" smtClean="0">
              <a:latin typeface="方正粗黑宋简体" panose="02000000000000000000" pitchFamily="2" charset="-122"/>
              <a:ea typeface="方正粗黑宋简体" panose="02000000000000000000" pitchFamily="2" charset="-122"/>
            </a:rPr>
            <a:t>提纲终稿</a:t>
          </a:r>
          <a:endParaRPr lang="zh-CN" altLang="en-US" sz="2000" kern="1200" dirty="0">
            <a:latin typeface="方正粗黑宋简体" panose="02000000000000000000" pitchFamily="2" charset="-122"/>
            <a:ea typeface="方正粗黑宋简体" panose="02000000000000000000" pitchFamily="2" charset="-122"/>
          </a:endParaRPr>
        </a:p>
      </dsp:txBody>
      <dsp:txXfrm>
        <a:off x="131789" y="2640342"/>
        <a:ext cx="1186360" cy="1039914"/>
      </dsp:txXfrm>
    </dsp:sp>
    <dsp:sp modelId="{98548AF9-2BE3-4ABC-ABAF-6821746DCC51}">
      <dsp:nvSpPr>
        <dsp:cNvPr id="0" name=""/>
        <dsp:cNvSpPr/>
      </dsp:nvSpPr>
      <dsp:spPr>
        <a:xfrm>
          <a:off x="1094308" y="2150970"/>
          <a:ext cx="223841" cy="223841"/>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DD87F86-DE8E-4989-A280-3AEE85DE065A}">
      <dsp:nvSpPr>
        <dsp:cNvPr id="0" name=""/>
        <dsp:cNvSpPr/>
      </dsp:nvSpPr>
      <dsp:spPr>
        <a:xfrm rot="5400000">
          <a:off x="1715951" y="1888332"/>
          <a:ext cx="789723" cy="1314081"/>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3FA6B1E-C444-4573-8F72-737506242088}">
      <dsp:nvSpPr>
        <dsp:cNvPr id="0" name=""/>
        <dsp:cNvSpPr/>
      </dsp:nvSpPr>
      <dsp:spPr bwMode="white">
        <a:xfrm>
          <a:off x="1584126" y="2280960"/>
          <a:ext cx="1186360" cy="1039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kern="1200" dirty="0" smtClean="0">
              <a:latin typeface="方正粗黑宋简体" panose="02000000000000000000" pitchFamily="2" charset="-122"/>
              <a:ea typeface="方正粗黑宋简体" panose="02000000000000000000" pitchFamily="2" charset="-122"/>
            </a:rPr>
            <a:t>论文初稿</a:t>
          </a:r>
          <a:endParaRPr lang="zh-CN" altLang="en-US" sz="2000" kern="1200" dirty="0">
            <a:latin typeface="方正粗黑宋简体" panose="02000000000000000000" pitchFamily="2" charset="-122"/>
            <a:ea typeface="方正粗黑宋简体" panose="02000000000000000000" pitchFamily="2" charset="-122"/>
          </a:endParaRPr>
        </a:p>
      </dsp:txBody>
      <dsp:txXfrm>
        <a:off x="1584126" y="2280960"/>
        <a:ext cx="1186360" cy="1039914"/>
      </dsp:txXfrm>
    </dsp:sp>
    <dsp:sp modelId="{8EAB51C2-FF70-48BC-8393-698417B98577}">
      <dsp:nvSpPr>
        <dsp:cNvPr id="0" name=""/>
        <dsp:cNvSpPr/>
      </dsp:nvSpPr>
      <dsp:spPr>
        <a:xfrm>
          <a:off x="2546645" y="1791588"/>
          <a:ext cx="223841" cy="223841"/>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C3A8331-98B9-4825-99D3-65EE6BAA78F0}">
      <dsp:nvSpPr>
        <dsp:cNvPr id="0" name=""/>
        <dsp:cNvSpPr/>
      </dsp:nvSpPr>
      <dsp:spPr>
        <a:xfrm rot="5400000">
          <a:off x="3168288" y="1528950"/>
          <a:ext cx="789723" cy="1314081"/>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3B8F6CB-978C-4DE4-AE83-D02E82819934}">
      <dsp:nvSpPr>
        <dsp:cNvPr id="0" name=""/>
        <dsp:cNvSpPr/>
      </dsp:nvSpPr>
      <dsp:spPr bwMode="white">
        <a:xfrm>
          <a:off x="3036463" y="1921577"/>
          <a:ext cx="1186360" cy="1039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kern="1200" dirty="0" smtClean="0">
              <a:latin typeface="方正粗黑宋简体" panose="02000000000000000000" pitchFamily="2" charset="-122"/>
              <a:ea typeface="方正粗黑宋简体" panose="02000000000000000000" pitchFamily="2" charset="-122"/>
            </a:rPr>
            <a:t>论文中稿</a:t>
          </a:r>
          <a:endParaRPr lang="zh-CN" altLang="en-US" sz="2000" kern="1200" dirty="0">
            <a:latin typeface="方正粗黑宋简体" panose="02000000000000000000" pitchFamily="2" charset="-122"/>
            <a:ea typeface="方正粗黑宋简体" panose="02000000000000000000" pitchFamily="2" charset="-122"/>
          </a:endParaRPr>
        </a:p>
      </dsp:txBody>
      <dsp:txXfrm>
        <a:off x="3036463" y="1921577"/>
        <a:ext cx="1186360" cy="1039914"/>
      </dsp:txXfrm>
    </dsp:sp>
    <dsp:sp modelId="{D6A03B3F-2A8D-4FA0-9882-327891839471}">
      <dsp:nvSpPr>
        <dsp:cNvPr id="0" name=""/>
        <dsp:cNvSpPr/>
      </dsp:nvSpPr>
      <dsp:spPr>
        <a:xfrm>
          <a:off x="3998982" y="1432206"/>
          <a:ext cx="223841" cy="223841"/>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FDB9C78-4BEE-4B2B-BA77-AE0D5BAE9F3D}">
      <dsp:nvSpPr>
        <dsp:cNvPr id="0" name=""/>
        <dsp:cNvSpPr/>
      </dsp:nvSpPr>
      <dsp:spPr>
        <a:xfrm rot="5400000">
          <a:off x="4620625" y="1169568"/>
          <a:ext cx="789723" cy="1314081"/>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EA6CD55-08E8-4A17-AB78-B567CC40BEBA}">
      <dsp:nvSpPr>
        <dsp:cNvPr id="0" name=""/>
        <dsp:cNvSpPr/>
      </dsp:nvSpPr>
      <dsp:spPr bwMode="white">
        <a:xfrm>
          <a:off x="4488800" y="1562195"/>
          <a:ext cx="1186360" cy="1039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kern="1200" dirty="0" smtClean="0">
              <a:latin typeface="方正粗黑宋简体" panose="02000000000000000000" pitchFamily="2" charset="-122"/>
              <a:ea typeface="方正粗黑宋简体" panose="02000000000000000000" pitchFamily="2" charset="-122"/>
            </a:rPr>
            <a:t>论文终稿</a:t>
          </a:r>
          <a:endParaRPr lang="zh-CN" altLang="en-US" sz="2000" kern="1200" dirty="0">
            <a:latin typeface="方正粗黑宋简体" panose="02000000000000000000" pitchFamily="2" charset="-122"/>
            <a:ea typeface="方正粗黑宋简体" panose="02000000000000000000" pitchFamily="2" charset="-122"/>
          </a:endParaRPr>
        </a:p>
      </dsp:txBody>
      <dsp:txXfrm>
        <a:off x="4488800" y="1562195"/>
        <a:ext cx="1186360" cy="1039914"/>
      </dsp:txXfrm>
    </dsp:sp>
    <dsp:sp modelId="{53681962-96E6-4B77-B53A-0728E46FF1D3}">
      <dsp:nvSpPr>
        <dsp:cNvPr id="0" name=""/>
        <dsp:cNvSpPr/>
      </dsp:nvSpPr>
      <dsp:spPr>
        <a:xfrm>
          <a:off x="5451319" y="1072824"/>
          <a:ext cx="223841" cy="223841"/>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0D81FA2-809C-48CA-A812-61C6D92B92E7}">
      <dsp:nvSpPr>
        <dsp:cNvPr id="0" name=""/>
        <dsp:cNvSpPr/>
      </dsp:nvSpPr>
      <dsp:spPr>
        <a:xfrm rot="5400000">
          <a:off x="6072962" y="810185"/>
          <a:ext cx="789723" cy="1314081"/>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B2FC259-43BE-4ABF-8C90-769C6B2E6141}">
      <dsp:nvSpPr>
        <dsp:cNvPr id="0" name=""/>
        <dsp:cNvSpPr/>
      </dsp:nvSpPr>
      <dsp:spPr bwMode="white">
        <a:xfrm>
          <a:off x="5941137" y="1202813"/>
          <a:ext cx="1186360" cy="1039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kern="1200" dirty="0" smtClean="0">
              <a:latin typeface="方正粗黑宋简体" panose="02000000000000000000" pitchFamily="2" charset="-122"/>
              <a:ea typeface="方正粗黑宋简体" panose="02000000000000000000" pitchFamily="2" charset="-122"/>
            </a:rPr>
            <a:t>查重稿</a:t>
          </a:r>
          <a:endParaRPr lang="zh-CN" altLang="en-US" sz="2000" kern="1200" dirty="0">
            <a:latin typeface="方正粗黑宋简体" panose="02000000000000000000" pitchFamily="2" charset="-122"/>
            <a:ea typeface="方正粗黑宋简体" panose="02000000000000000000" pitchFamily="2" charset="-122"/>
          </a:endParaRPr>
        </a:p>
      </dsp:txBody>
      <dsp:txXfrm>
        <a:off x="5941137" y="1202813"/>
        <a:ext cx="1186360" cy="103991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23A19-828A-46AC-9C5C-9A787C35B707}">
      <dsp:nvSpPr>
        <dsp:cNvPr id="0" name=""/>
        <dsp:cNvSpPr/>
      </dsp:nvSpPr>
      <dsp:spPr>
        <a:xfrm>
          <a:off x="-5372953" y="-822850"/>
          <a:ext cx="6398323" cy="6398323"/>
        </a:xfrm>
        <a:prstGeom prst="blockArc">
          <a:avLst>
            <a:gd name="adj1" fmla="val 18900000"/>
            <a:gd name="adj2" fmla="val 2700000"/>
            <a:gd name="adj3" fmla="val 338"/>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2E266C6-872F-4A16-9EFF-F2B602C02ECE}">
      <dsp:nvSpPr>
        <dsp:cNvPr id="0" name=""/>
        <dsp:cNvSpPr/>
      </dsp:nvSpPr>
      <dsp:spPr>
        <a:xfrm>
          <a:off x="659663" y="475262"/>
          <a:ext cx="7231704" cy="9505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54479" tIns="81280" rIns="81280" bIns="81280" numCol="1" spcCol="1270" anchor="ctr" anchorCtr="0">
          <a:noAutofit/>
        </a:bodyPr>
        <a:lstStyle/>
        <a:p>
          <a:pPr lvl="0" algn="l" defTabSz="1422400">
            <a:lnSpc>
              <a:spcPct val="90000"/>
            </a:lnSpc>
            <a:spcBef>
              <a:spcPct val="0"/>
            </a:spcBef>
            <a:spcAft>
              <a:spcPct val="35000"/>
            </a:spcAft>
          </a:pPr>
          <a:r>
            <a:rPr lang="en-US" altLang="zh-CN" sz="3200" b="1" kern="1200" dirty="0" smtClean="0">
              <a:latin typeface="方正粗黑宋简体" panose="02000000000000000000" pitchFamily="2" charset="-122"/>
              <a:ea typeface="方正粗黑宋简体" panose="02000000000000000000" pitchFamily="2" charset="-122"/>
            </a:rPr>
            <a:t>《</a:t>
          </a:r>
          <a:r>
            <a:rPr lang="zh-CN" altLang="en-US" sz="3200" b="1" kern="1200" dirty="0" smtClean="0">
              <a:latin typeface="方正粗黑宋简体" panose="02000000000000000000" pitchFamily="2" charset="-122"/>
              <a:ea typeface="方正粗黑宋简体" panose="02000000000000000000" pitchFamily="2" charset="-122"/>
            </a:rPr>
            <a:t>论文撰写规范</a:t>
          </a:r>
          <a:r>
            <a:rPr lang="en-US" altLang="zh-CN" sz="3200" b="1" kern="1200" dirty="0" smtClean="0">
              <a:latin typeface="方正粗黑宋简体" panose="02000000000000000000" pitchFamily="2" charset="-122"/>
              <a:ea typeface="方正粗黑宋简体" panose="02000000000000000000" pitchFamily="2" charset="-122"/>
            </a:rPr>
            <a:t>》</a:t>
          </a:r>
          <a:endParaRPr lang="zh-CN" altLang="en-US" sz="3200" b="1" kern="1200" dirty="0">
            <a:latin typeface="方正粗黑宋简体" panose="02000000000000000000" pitchFamily="2" charset="-122"/>
            <a:ea typeface="方正粗黑宋简体" panose="02000000000000000000" pitchFamily="2" charset="-122"/>
          </a:endParaRPr>
        </a:p>
      </dsp:txBody>
      <dsp:txXfrm>
        <a:off x="659663" y="475262"/>
        <a:ext cx="7231704" cy="950524"/>
      </dsp:txXfrm>
    </dsp:sp>
    <dsp:sp modelId="{29DD7BB0-8193-457A-AE23-8DE2DF3D84BD}">
      <dsp:nvSpPr>
        <dsp:cNvPr id="0" name=""/>
        <dsp:cNvSpPr/>
      </dsp:nvSpPr>
      <dsp:spPr>
        <a:xfrm>
          <a:off x="65586" y="356446"/>
          <a:ext cx="1188155" cy="118815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7CC2752-C488-41CC-8342-35652F4EACDD}">
      <dsp:nvSpPr>
        <dsp:cNvPr id="0" name=""/>
        <dsp:cNvSpPr/>
      </dsp:nvSpPr>
      <dsp:spPr>
        <a:xfrm>
          <a:off x="1005179" y="1901048"/>
          <a:ext cx="6886189" cy="9505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54479" tIns="81280" rIns="81280" bIns="81280" numCol="1" spcCol="1270" anchor="ctr" anchorCtr="0">
          <a:noAutofit/>
        </a:bodyPr>
        <a:lstStyle/>
        <a:p>
          <a:pPr lvl="0" algn="l" defTabSz="1422400">
            <a:lnSpc>
              <a:spcPct val="90000"/>
            </a:lnSpc>
            <a:spcBef>
              <a:spcPct val="0"/>
            </a:spcBef>
            <a:spcAft>
              <a:spcPct val="35000"/>
            </a:spcAft>
          </a:pPr>
          <a:r>
            <a:rPr lang="en-US" altLang="zh-CN" sz="3200" b="1" kern="1200" dirty="0" smtClean="0">
              <a:latin typeface="方正粗黑宋简体" panose="02000000000000000000" pitchFamily="2" charset="-122"/>
              <a:ea typeface="方正粗黑宋简体" panose="02000000000000000000" pitchFamily="2" charset="-122"/>
            </a:rPr>
            <a:t>《</a:t>
          </a:r>
          <a:r>
            <a:rPr lang="zh-CN" altLang="en-US" sz="3200" b="1" kern="1200" dirty="0" smtClean="0">
              <a:latin typeface="方正粗黑宋简体" panose="02000000000000000000" pitchFamily="2" charset="-122"/>
              <a:ea typeface="方正粗黑宋简体" panose="02000000000000000000" pitchFamily="2" charset="-122"/>
            </a:rPr>
            <a:t>导师双选手册</a:t>
          </a:r>
          <a:r>
            <a:rPr lang="en-US" altLang="zh-CN" sz="3200" b="1" kern="1200" dirty="0" smtClean="0">
              <a:latin typeface="方正粗黑宋简体" panose="02000000000000000000" pitchFamily="2" charset="-122"/>
              <a:ea typeface="方正粗黑宋简体" panose="02000000000000000000" pitchFamily="2" charset="-122"/>
            </a:rPr>
            <a:t>》</a:t>
          </a:r>
          <a:r>
            <a:rPr lang="zh-CN" altLang="en-US" sz="3200" b="1" kern="1200" dirty="0" smtClean="0">
              <a:latin typeface="方正粗黑宋简体" panose="02000000000000000000" pitchFamily="2" charset="-122"/>
              <a:ea typeface="方正粗黑宋简体" panose="02000000000000000000" pitchFamily="2" charset="-122"/>
            </a:rPr>
            <a:t>（流程时间）</a:t>
          </a:r>
          <a:endParaRPr lang="en-US" altLang="zh-CN" sz="3200" b="1" kern="1200" dirty="0" smtClean="0">
            <a:latin typeface="方正粗黑宋简体" panose="02000000000000000000" pitchFamily="2" charset="-122"/>
            <a:ea typeface="方正粗黑宋简体" panose="02000000000000000000" pitchFamily="2" charset="-122"/>
          </a:endParaRPr>
        </a:p>
      </dsp:txBody>
      <dsp:txXfrm>
        <a:off x="1005179" y="1901048"/>
        <a:ext cx="6886189" cy="950524"/>
      </dsp:txXfrm>
    </dsp:sp>
    <dsp:sp modelId="{DC181253-652D-4721-A5CB-72E67C9B5137}">
      <dsp:nvSpPr>
        <dsp:cNvPr id="0" name=""/>
        <dsp:cNvSpPr/>
      </dsp:nvSpPr>
      <dsp:spPr>
        <a:xfrm>
          <a:off x="411101" y="1782233"/>
          <a:ext cx="1188155" cy="118815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3E697FB-F167-40D0-91D2-349E27629A43}">
      <dsp:nvSpPr>
        <dsp:cNvPr id="0" name=""/>
        <dsp:cNvSpPr/>
      </dsp:nvSpPr>
      <dsp:spPr>
        <a:xfrm>
          <a:off x="659663" y="3326835"/>
          <a:ext cx="7231704" cy="9505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54479" tIns="81280" rIns="81280" bIns="81280" numCol="1" spcCol="1270" anchor="ctr" anchorCtr="0">
          <a:noAutofit/>
        </a:bodyPr>
        <a:lstStyle/>
        <a:p>
          <a:pPr lvl="0" algn="l" defTabSz="1422400">
            <a:lnSpc>
              <a:spcPct val="90000"/>
            </a:lnSpc>
            <a:spcBef>
              <a:spcPct val="0"/>
            </a:spcBef>
            <a:spcAft>
              <a:spcPct val="35000"/>
            </a:spcAft>
          </a:pPr>
          <a:r>
            <a:rPr lang="en-US" altLang="zh-CN" sz="3200" b="1" kern="1200" dirty="0" smtClean="0">
              <a:latin typeface="方正粗黑宋简体" panose="02000000000000000000" pitchFamily="2" charset="-122"/>
              <a:ea typeface="方正粗黑宋简体" panose="02000000000000000000" pitchFamily="2" charset="-122"/>
            </a:rPr>
            <a:t>《</a:t>
          </a:r>
          <a:r>
            <a:rPr lang="zh-CN" altLang="en-US" sz="3200" b="1" kern="1200" dirty="0" smtClean="0">
              <a:latin typeface="方正粗黑宋简体" panose="02000000000000000000" pitchFamily="2" charset="-122"/>
              <a:ea typeface="方正粗黑宋简体" panose="02000000000000000000" pitchFamily="2" charset="-122"/>
            </a:rPr>
            <a:t>论文撰写阶段要素自查列表</a:t>
          </a:r>
          <a:r>
            <a:rPr lang="en-US" altLang="zh-CN" sz="3200" b="1" kern="1200" dirty="0" smtClean="0">
              <a:latin typeface="方正粗黑宋简体" panose="02000000000000000000" pitchFamily="2" charset="-122"/>
              <a:ea typeface="方正粗黑宋简体" panose="02000000000000000000" pitchFamily="2" charset="-122"/>
            </a:rPr>
            <a:t>》</a:t>
          </a:r>
        </a:p>
      </dsp:txBody>
      <dsp:txXfrm>
        <a:off x="659663" y="3326835"/>
        <a:ext cx="7231704" cy="950524"/>
      </dsp:txXfrm>
    </dsp:sp>
    <dsp:sp modelId="{E6DAE74F-B496-4B88-9C61-9DA1CC565C7B}">
      <dsp:nvSpPr>
        <dsp:cNvPr id="0" name=""/>
        <dsp:cNvSpPr/>
      </dsp:nvSpPr>
      <dsp:spPr>
        <a:xfrm>
          <a:off x="65586" y="3208019"/>
          <a:ext cx="1188155" cy="118815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62A12-88FE-48AC-93CD-5EA61F8BC524}">
      <dsp:nvSpPr>
        <dsp:cNvPr id="0" name=""/>
        <dsp:cNvSpPr/>
      </dsp:nvSpPr>
      <dsp:spPr>
        <a:xfrm>
          <a:off x="-6026667" y="-922408"/>
          <a:ext cx="7176259" cy="7176259"/>
        </a:xfrm>
        <a:prstGeom prst="blockArc">
          <a:avLst>
            <a:gd name="adj1" fmla="val 18900000"/>
            <a:gd name="adj2" fmla="val 2700000"/>
            <a:gd name="adj3" fmla="val 301"/>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BCDC1BB-9D06-4DC3-AFF9-70E171D6EA7C}">
      <dsp:nvSpPr>
        <dsp:cNvPr id="0" name=""/>
        <dsp:cNvSpPr/>
      </dsp:nvSpPr>
      <dsp:spPr>
        <a:xfrm>
          <a:off x="740004" y="533144"/>
          <a:ext cx="7272088" cy="106628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46367" tIns="63500" rIns="63500" bIns="63500" numCol="1" spcCol="1270" anchor="ctr" anchorCtr="0">
          <a:noAutofit/>
        </a:bodyPr>
        <a:lstStyle/>
        <a:p>
          <a:pPr lvl="0" algn="l" defTabSz="1111250">
            <a:lnSpc>
              <a:spcPct val="90000"/>
            </a:lnSpc>
            <a:spcBef>
              <a:spcPct val="0"/>
            </a:spcBef>
            <a:spcAft>
              <a:spcPct val="35000"/>
            </a:spcAft>
          </a:pPr>
          <a:r>
            <a:rPr lang="zh-CN" altLang="en-US" sz="2500" b="1" kern="1200" dirty="0" smtClean="0">
              <a:latin typeface="方正粗黑宋简体" panose="02000000000000000000" pitchFamily="2" charset="-122"/>
              <a:ea typeface="方正粗黑宋简体" panose="02000000000000000000" pitchFamily="2" charset="-122"/>
            </a:rPr>
            <a:t>不能直接摘抄（抄袭）、代写，必须是自己的创作和研究成果</a:t>
          </a:r>
          <a:endParaRPr lang="zh-CN" altLang="en-US" sz="2500" b="1" kern="1200" dirty="0">
            <a:latin typeface="方正粗黑宋简体" panose="02000000000000000000" pitchFamily="2" charset="-122"/>
            <a:ea typeface="方正粗黑宋简体" panose="02000000000000000000" pitchFamily="2" charset="-122"/>
          </a:endParaRPr>
        </a:p>
      </dsp:txBody>
      <dsp:txXfrm>
        <a:off x="740004" y="533144"/>
        <a:ext cx="7272088" cy="1066288"/>
      </dsp:txXfrm>
    </dsp:sp>
    <dsp:sp modelId="{FA14C73E-FF9A-475A-B9D7-7E2E8B15CD3D}">
      <dsp:nvSpPr>
        <dsp:cNvPr id="0" name=""/>
        <dsp:cNvSpPr/>
      </dsp:nvSpPr>
      <dsp:spPr>
        <a:xfrm>
          <a:off x="73573" y="399858"/>
          <a:ext cx="1332860" cy="133286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9E427BF-5D9F-4EAD-A22D-D1A02F203C93}">
      <dsp:nvSpPr>
        <dsp:cNvPr id="0" name=""/>
        <dsp:cNvSpPr/>
      </dsp:nvSpPr>
      <dsp:spPr>
        <a:xfrm>
          <a:off x="1127600" y="2132577"/>
          <a:ext cx="6884492" cy="106628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46367" tIns="50800" rIns="50800" bIns="50800" numCol="1" spcCol="1270" anchor="ctr" anchorCtr="0">
          <a:noAutofit/>
        </a:bodyPr>
        <a:lstStyle/>
        <a:p>
          <a:pPr lvl="0" algn="l" defTabSz="889000">
            <a:lnSpc>
              <a:spcPct val="90000"/>
            </a:lnSpc>
            <a:spcBef>
              <a:spcPct val="0"/>
            </a:spcBef>
            <a:spcAft>
              <a:spcPct val="35000"/>
            </a:spcAft>
          </a:pPr>
          <a:r>
            <a:rPr lang="zh-CN" altLang="en-US" sz="2000" b="1" kern="1200" dirty="0" smtClean="0">
              <a:latin typeface="方正粗黑宋简体" panose="02000000000000000000" pitchFamily="2" charset="-122"/>
              <a:ea typeface="方正粗黑宋简体" panose="02000000000000000000" pitchFamily="2" charset="-122"/>
            </a:rPr>
            <a:t>论文中的图表自己制作，不能从网上直接拷贝，即使注明了出处与来源（未征得同意），也不符合规范</a:t>
          </a:r>
          <a:endParaRPr lang="zh-CN" altLang="en-US" sz="2000" b="1" kern="1200" dirty="0">
            <a:latin typeface="方正粗黑宋简体" panose="02000000000000000000" pitchFamily="2" charset="-122"/>
            <a:ea typeface="方正粗黑宋简体" panose="02000000000000000000" pitchFamily="2" charset="-122"/>
          </a:endParaRPr>
        </a:p>
      </dsp:txBody>
      <dsp:txXfrm>
        <a:off x="1127600" y="2132577"/>
        <a:ext cx="6884492" cy="1066288"/>
      </dsp:txXfrm>
    </dsp:sp>
    <dsp:sp modelId="{CA61AC26-C49E-4979-89CA-F8C5C9457139}">
      <dsp:nvSpPr>
        <dsp:cNvPr id="0" name=""/>
        <dsp:cNvSpPr/>
      </dsp:nvSpPr>
      <dsp:spPr>
        <a:xfrm>
          <a:off x="461169" y="1999291"/>
          <a:ext cx="1332860" cy="133286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5A7C178-8435-43B0-86FC-4534C491A611}">
      <dsp:nvSpPr>
        <dsp:cNvPr id="0" name=""/>
        <dsp:cNvSpPr/>
      </dsp:nvSpPr>
      <dsp:spPr>
        <a:xfrm>
          <a:off x="740004" y="3732010"/>
          <a:ext cx="7272088" cy="106628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46367" tIns="63500" rIns="63500" bIns="63500" numCol="1" spcCol="1270" anchor="ctr" anchorCtr="0">
          <a:noAutofit/>
        </a:bodyPr>
        <a:lstStyle/>
        <a:p>
          <a:pPr lvl="0" algn="l" defTabSz="1111250">
            <a:lnSpc>
              <a:spcPct val="90000"/>
            </a:lnSpc>
            <a:spcBef>
              <a:spcPct val="0"/>
            </a:spcBef>
            <a:spcAft>
              <a:spcPct val="35000"/>
            </a:spcAft>
          </a:pPr>
          <a:r>
            <a:rPr lang="zh-CN" altLang="en-US" sz="2500" b="1" u="sng" kern="1200" dirty="0" smtClean="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论文不能做涉密处理</a:t>
          </a:r>
          <a:endParaRPr lang="zh-CN" altLang="en-US" sz="2500" b="1" u="sng" kern="1200" dirty="0">
            <a:solidFill>
              <a:srgbClr val="FF000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endParaRPr>
        </a:p>
      </dsp:txBody>
      <dsp:txXfrm>
        <a:off x="740004" y="3732010"/>
        <a:ext cx="7272088" cy="1066288"/>
      </dsp:txXfrm>
    </dsp:sp>
    <dsp:sp modelId="{FC09E082-7AF2-4AF1-B37A-DBF80A138A42}">
      <dsp:nvSpPr>
        <dsp:cNvPr id="0" name=""/>
        <dsp:cNvSpPr/>
      </dsp:nvSpPr>
      <dsp:spPr>
        <a:xfrm>
          <a:off x="73573" y="3598724"/>
          <a:ext cx="1332860" cy="1332860"/>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BD854-1158-453A-8B9D-C2C6EF555A4D}">
      <dsp:nvSpPr>
        <dsp:cNvPr id="0" name=""/>
        <dsp:cNvSpPr/>
      </dsp:nvSpPr>
      <dsp:spPr bwMode="white">
        <a:xfrm>
          <a:off x="0" y="63549"/>
          <a:ext cx="9937104" cy="56467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CN" altLang="en-US" sz="1800" b="1" kern="1200" dirty="0" smtClean="0">
              <a:latin typeface="方正粗黑宋简体" panose="02000000000000000000" pitchFamily="2" charset="-122"/>
              <a:ea typeface="方正粗黑宋简体" panose="02000000000000000000" pitchFamily="2" charset="-122"/>
            </a:rPr>
            <a:t>主题明确：论文需要清楚地提出问题</a:t>
          </a:r>
          <a:endParaRPr lang="zh-CN" altLang="en-US" sz="1800" b="1" kern="1200" dirty="0">
            <a:latin typeface="方正粗黑宋简体" panose="02000000000000000000" pitchFamily="2" charset="-122"/>
            <a:ea typeface="方正粗黑宋简体" panose="02000000000000000000" pitchFamily="2" charset="-122"/>
          </a:endParaRPr>
        </a:p>
      </dsp:txBody>
      <dsp:txXfrm>
        <a:off x="27565" y="91114"/>
        <a:ext cx="9881974" cy="509541"/>
      </dsp:txXfrm>
    </dsp:sp>
    <dsp:sp modelId="{6B3481A4-025F-49CA-B600-E5A0831A5322}">
      <dsp:nvSpPr>
        <dsp:cNvPr id="0" name=""/>
        <dsp:cNvSpPr/>
      </dsp:nvSpPr>
      <dsp:spPr bwMode="white">
        <a:xfrm>
          <a:off x="0" y="628221"/>
          <a:ext cx="9937104" cy="1676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50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zh-CN" altLang="en-US" sz="1400" b="1" kern="1200" dirty="0" smtClean="0">
              <a:latin typeface="方正粗黑宋简体" panose="02000000000000000000" pitchFamily="2" charset="-122"/>
              <a:ea typeface="方正粗黑宋简体" panose="02000000000000000000" pitchFamily="2" charset="-122"/>
            </a:rPr>
            <a:t>对所研究问题的理论（文献）和现实背景有清楚的描述。</a:t>
          </a:r>
          <a:endParaRPr lang="zh-CN" altLang="en-US" sz="1400" b="1" kern="1200" dirty="0">
            <a:latin typeface="方正粗黑宋简体" panose="02000000000000000000" pitchFamily="2" charset="-122"/>
            <a:ea typeface="方正粗黑宋简体" panose="02000000000000000000" pitchFamily="2" charset="-122"/>
          </a:endParaRPr>
        </a:p>
        <a:p>
          <a:pPr marL="114300" lvl="1" indent="-114300" algn="l" defTabSz="622300">
            <a:lnSpc>
              <a:spcPct val="90000"/>
            </a:lnSpc>
            <a:spcBef>
              <a:spcPct val="0"/>
            </a:spcBef>
            <a:spcAft>
              <a:spcPct val="20000"/>
            </a:spcAft>
            <a:buChar char="••"/>
          </a:pPr>
          <a:r>
            <a:rPr lang="zh-CN" altLang="en-US" sz="1400" b="1" kern="1200" dirty="0" smtClean="0">
              <a:latin typeface="方正粗黑宋简体" panose="02000000000000000000" pitchFamily="2" charset="-122"/>
              <a:ea typeface="方正粗黑宋简体" panose="02000000000000000000" pitchFamily="2" charset="-122"/>
            </a:rPr>
            <a:t>为什么选择这个选题</a:t>
          </a:r>
          <a:endParaRPr lang="zh-CN" altLang="en-US" sz="1400" b="1" kern="1200" dirty="0">
            <a:latin typeface="方正粗黑宋简体" panose="02000000000000000000" pitchFamily="2" charset="-122"/>
            <a:ea typeface="方正粗黑宋简体" panose="02000000000000000000" pitchFamily="2" charset="-122"/>
          </a:endParaRPr>
        </a:p>
        <a:p>
          <a:pPr marL="114300" lvl="1" indent="-114300" algn="l" defTabSz="622300">
            <a:lnSpc>
              <a:spcPct val="90000"/>
            </a:lnSpc>
            <a:spcBef>
              <a:spcPct val="0"/>
            </a:spcBef>
            <a:spcAft>
              <a:spcPct val="20000"/>
            </a:spcAft>
            <a:buChar char="••"/>
          </a:pPr>
          <a:r>
            <a:rPr lang="zh-CN" altLang="en-US" sz="1400" b="1" kern="1200" dirty="0" smtClean="0">
              <a:latin typeface="方正粗黑宋简体" panose="02000000000000000000" pitchFamily="2" charset="-122"/>
              <a:ea typeface="方正粗黑宋简体" panose="02000000000000000000" pitchFamily="2" charset="-122"/>
            </a:rPr>
            <a:t>研究到什么程度（文献综述）</a:t>
          </a:r>
          <a:endParaRPr lang="zh-CN" altLang="en-US" sz="1400" b="1" kern="1200" dirty="0">
            <a:latin typeface="方正粗黑宋简体" panose="02000000000000000000" pitchFamily="2" charset="-122"/>
            <a:ea typeface="方正粗黑宋简体" panose="02000000000000000000" pitchFamily="2" charset="-122"/>
          </a:endParaRPr>
        </a:p>
        <a:p>
          <a:pPr marL="114300" lvl="1" indent="-114300" algn="l" defTabSz="622300">
            <a:lnSpc>
              <a:spcPct val="90000"/>
            </a:lnSpc>
            <a:spcBef>
              <a:spcPct val="0"/>
            </a:spcBef>
            <a:spcAft>
              <a:spcPct val="20000"/>
            </a:spcAft>
            <a:buChar char="••"/>
          </a:pPr>
          <a:r>
            <a:rPr lang="zh-CN" altLang="en-US" sz="1400" b="1" kern="1200" dirty="0" smtClean="0">
              <a:latin typeface="方正粗黑宋简体" panose="02000000000000000000" pitchFamily="2" charset="-122"/>
              <a:ea typeface="方正粗黑宋简体" panose="02000000000000000000" pitchFamily="2" charset="-122"/>
            </a:rPr>
            <a:t>选题在理论上和现实中的意义</a:t>
          </a:r>
          <a:endParaRPr lang="zh-CN" altLang="en-US" sz="1400" b="1" kern="1200" dirty="0">
            <a:latin typeface="方正粗黑宋简体" panose="02000000000000000000" pitchFamily="2" charset="-122"/>
            <a:ea typeface="方正粗黑宋简体" panose="02000000000000000000" pitchFamily="2" charset="-122"/>
          </a:endParaRPr>
        </a:p>
        <a:p>
          <a:pPr marL="114300" lvl="1" indent="-114300" algn="l" defTabSz="622300">
            <a:lnSpc>
              <a:spcPct val="90000"/>
            </a:lnSpc>
            <a:spcBef>
              <a:spcPct val="0"/>
            </a:spcBef>
            <a:spcAft>
              <a:spcPct val="20000"/>
            </a:spcAft>
            <a:buChar char="••"/>
          </a:pPr>
          <a:r>
            <a:rPr lang="zh-CN" altLang="en-US" sz="1400" b="1" kern="1200" dirty="0" smtClean="0">
              <a:latin typeface="方正粗黑宋简体" panose="02000000000000000000" pitchFamily="2" charset="-122"/>
              <a:ea typeface="方正粗黑宋简体" panose="02000000000000000000" pitchFamily="2" charset="-122"/>
            </a:rPr>
            <a:t>结果论证或说明了什么问题</a:t>
          </a:r>
          <a:endParaRPr lang="zh-CN" altLang="en-US" sz="1400" b="1" kern="1200" dirty="0">
            <a:latin typeface="方正粗黑宋简体" panose="02000000000000000000" pitchFamily="2" charset="-122"/>
            <a:ea typeface="方正粗黑宋简体" panose="02000000000000000000" pitchFamily="2" charset="-122"/>
          </a:endParaRPr>
        </a:p>
      </dsp:txBody>
      <dsp:txXfrm>
        <a:off x="0" y="628221"/>
        <a:ext cx="9937104" cy="1676700"/>
      </dsp:txXfrm>
    </dsp:sp>
    <dsp:sp modelId="{583CF7AD-8B24-4A72-9C17-9DCCC8173813}">
      <dsp:nvSpPr>
        <dsp:cNvPr id="0" name=""/>
        <dsp:cNvSpPr/>
      </dsp:nvSpPr>
      <dsp:spPr bwMode="white">
        <a:xfrm>
          <a:off x="0" y="2304921"/>
          <a:ext cx="9937104" cy="56467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CN" altLang="en-US" sz="1800" b="1" kern="1200" dirty="0" smtClean="0">
              <a:latin typeface="方正粗黑宋简体" panose="02000000000000000000" pitchFamily="2" charset="-122"/>
              <a:ea typeface="方正粗黑宋简体" panose="02000000000000000000" pitchFamily="2" charset="-122"/>
            </a:rPr>
            <a:t>结构规范化</a:t>
          </a:r>
          <a:endParaRPr lang="zh-CN" altLang="en-US" sz="1800" b="1" kern="1200" dirty="0">
            <a:latin typeface="方正粗黑宋简体" panose="02000000000000000000" pitchFamily="2" charset="-122"/>
            <a:ea typeface="方正粗黑宋简体" panose="02000000000000000000" pitchFamily="2" charset="-122"/>
          </a:endParaRPr>
        </a:p>
      </dsp:txBody>
      <dsp:txXfrm>
        <a:off x="27565" y="2332486"/>
        <a:ext cx="9881974" cy="509541"/>
      </dsp:txXfrm>
    </dsp:sp>
    <dsp:sp modelId="{239F40EF-E85D-47E7-BE34-C67E91349599}">
      <dsp:nvSpPr>
        <dsp:cNvPr id="0" name=""/>
        <dsp:cNvSpPr/>
      </dsp:nvSpPr>
      <dsp:spPr bwMode="white">
        <a:xfrm>
          <a:off x="0" y="2869592"/>
          <a:ext cx="9937104" cy="326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50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zh-CN" altLang="en-US" sz="1400" b="1" kern="1200" dirty="0" smtClean="0">
              <a:latin typeface="方正粗黑宋简体" panose="02000000000000000000" pitchFamily="2" charset="-122"/>
              <a:ea typeface="方正粗黑宋简体" panose="02000000000000000000" pitchFamily="2" charset="-122"/>
            </a:rPr>
            <a:t>理论依据、提出问题、分析问题、解决问题、结论结构规范化</a:t>
          </a:r>
          <a:endParaRPr lang="zh-CN" altLang="en-US" sz="1400" b="1" kern="1200" dirty="0">
            <a:latin typeface="方正粗黑宋简体" panose="02000000000000000000" pitchFamily="2" charset="-122"/>
            <a:ea typeface="方正粗黑宋简体" panose="02000000000000000000" pitchFamily="2" charset="-122"/>
          </a:endParaRPr>
        </a:p>
      </dsp:txBody>
      <dsp:txXfrm>
        <a:off x="0" y="2869592"/>
        <a:ext cx="9937104" cy="326025"/>
      </dsp:txXfrm>
    </dsp:sp>
    <dsp:sp modelId="{21E91107-DF28-4EAD-AF22-F9EDAC1C8F50}">
      <dsp:nvSpPr>
        <dsp:cNvPr id="0" name=""/>
        <dsp:cNvSpPr/>
      </dsp:nvSpPr>
      <dsp:spPr bwMode="white">
        <a:xfrm>
          <a:off x="0" y="3195617"/>
          <a:ext cx="9937104" cy="56467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CN" altLang="en-US" sz="1800" b="1" kern="1200" dirty="0" smtClean="0">
              <a:latin typeface="方正粗黑宋简体" panose="02000000000000000000" pitchFamily="2" charset="-122"/>
              <a:ea typeface="方正粗黑宋简体" panose="02000000000000000000" pitchFamily="2" charset="-122"/>
            </a:rPr>
            <a:t>创新性</a:t>
          </a:r>
          <a:endParaRPr lang="en-US" altLang="zh-CN" sz="1800" b="1" kern="1200" dirty="0" smtClean="0">
            <a:latin typeface="方正粗黑宋简体" panose="02000000000000000000" pitchFamily="2" charset="-122"/>
            <a:ea typeface="方正粗黑宋简体" panose="02000000000000000000" pitchFamily="2" charset="-122"/>
          </a:endParaRPr>
        </a:p>
      </dsp:txBody>
      <dsp:txXfrm>
        <a:off x="27565" y="3223182"/>
        <a:ext cx="9881974" cy="509541"/>
      </dsp:txXfrm>
    </dsp:sp>
    <dsp:sp modelId="{0557E277-D9E5-4A02-8DAE-7DACC6D0984E}">
      <dsp:nvSpPr>
        <dsp:cNvPr id="0" name=""/>
        <dsp:cNvSpPr/>
      </dsp:nvSpPr>
      <dsp:spPr bwMode="white">
        <a:xfrm>
          <a:off x="0" y="3760288"/>
          <a:ext cx="9937104" cy="326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50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zh-CN" altLang="en-US" sz="1400" b="1" kern="1200" dirty="0" smtClean="0">
              <a:latin typeface="方正粗黑宋简体" panose="02000000000000000000" pitchFamily="2" charset="-122"/>
              <a:ea typeface="方正粗黑宋简体" panose="02000000000000000000" pitchFamily="2" charset="-122"/>
            </a:rPr>
            <a:t>在已有的知识存量基础上有所拓展，使用了新的方法，发现了新的证据，提出了新的思想</a:t>
          </a:r>
          <a:endParaRPr lang="en-US" altLang="zh-CN" sz="1400" b="1" kern="1200" dirty="0" smtClean="0">
            <a:latin typeface="方正粗黑宋简体" panose="02000000000000000000" pitchFamily="2" charset="-122"/>
            <a:ea typeface="方正粗黑宋简体" panose="02000000000000000000" pitchFamily="2" charset="-122"/>
          </a:endParaRPr>
        </a:p>
      </dsp:txBody>
      <dsp:txXfrm>
        <a:off x="0" y="3760288"/>
        <a:ext cx="9937104" cy="326025"/>
      </dsp:txXfrm>
    </dsp:sp>
    <dsp:sp modelId="{CFBE7CF6-D17E-476D-8A73-37484CB7B4ED}">
      <dsp:nvSpPr>
        <dsp:cNvPr id="0" name=""/>
        <dsp:cNvSpPr/>
      </dsp:nvSpPr>
      <dsp:spPr bwMode="white">
        <a:xfrm>
          <a:off x="0" y="4086313"/>
          <a:ext cx="9937104" cy="56467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CN" altLang="en-US" sz="1800" b="1" kern="1200" dirty="0" smtClean="0">
              <a:latin typeface="方正粗黑宋简体" panose="02000000000000000000" pitchFamily="2" charset="-122"/>
              <a:ea typeface="方正粗黑宋简体" panose="02000000000000000000" pitchFamily="2" charset="-122"/>
            </a:rPr>
            <a:t>规范学术用语</a:t>
          </a:r>
          <a:endParaRPr lang="en-US" altLang="zh-CN" sz="1800" b="1" kern="1200" dirty="0" smtClean="0">
            <a:latin typeface="方正粗黑宋简体" panose="02000000000000000000" pitchFamily="2" charset="-122"/>
            <a:ea typeface="方正粗黑宋简体" panose="02000000000000000000" pitchFamily="2" charset="-122"/>
          </a:endParaRPr>
        </a:p>
      </dsp:txBody>
      <dsp:txXfrm>
        <a:off x="27565" y="4113878"/>
        <a:ext cx="9881974" cy="509541"/>
      </dsp:txXfrm>
    </dsp:sp>
    <dsp:sp modelId="{E0BE025C-52E5-400D-A109-2BE498E7813D}">
      <dsp:nvSpPr>
        <dsp:cNvPr id="0" name=""/>
        <dsp:cNvSpPr/>
      </dsp:nvSpPr>
      <dsp:spPr bwMode="white">
        <a:xfrm>
          <a:off x="0" y="4650984"/>
          <a:ext cx="9937104" cy="326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50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zh-CN" altLang="en-US" sz="1400" b="1" kern="1200" dirty="0" smtClean="0">
              <a:latin typeface="方正粗黑宋简体" panose="02000000000000000000" pitchFamily="2" charset="-122"/>
              <a:ea typeface="方正粗黑宋简体" panose="02000000000000000000" pitchFamily="2" charset="-122"/>
            </a:rPr>
            <a:t>文字通顺，不出现口语化的表达</a:t>
          </a:r>
          <a:endParaRPr lang="en-US" altLang="zh-CN" sz="1400" b="1" kern="1200" dirty="0" smtClean="0">
            <a:latin typeface="方正粗黑宋简体" panose="02000000000000000000" pitchFamily="2" charset="-122"/>
            <a:ea typeface="方正粗黑宋简体" panose="02000000000000000000" pitchFamily="2" charset="-122"/>
          </a:endParaRPr>
        </a:p>
      </dsp:txBody>
      <dsp:txXfrm>
        <a:off x="0" y="4650984"/>
        <a:ext cx="9937104" cy="32602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71B89-A71A-4FF1-8394-DBC4603E0E36}">
      <dsp:nvSpPr>
        <dsp:cNvPr id="0" name=""/>
        <dsp:cNvSpPr/>
      </dsp:nvSpPr>
      <dsp:spPr bwMode="white">
        <a:xfrm>
          <a:off x="870" y="0"/>
          <a:ext cx="2262600" cy="4752621"/>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zh-CN" altLang="en-US" sz="3800" b="1" kern="1200" dirty="0" smtClean="0">
              <a:latin typeface="方正粗黑宋简体" panose="02000000000000000000" pitchFamily="2" charset="-122"/>
              <a:ea typeface="方正粗黑宋简体" panose="02000000000000000000" pitchFamily="2" charset="-122"/>
            </a:rPr>
            <a:t>邮件沟通</a:t>
          </a:r>
          <a:endParaRPr lang="zh-CN" altLang="en-US" sz="3800" b="1" kern="1200" dirty="0">
            <a:latin typeface="方正粗黑宋简体" panose="02000000000000000000" pitchFamily="2" charset="-122"/>
            <a:ea typeface="方正粗黑宋简体" panose="02000000000000000000" pitchFamily="2" charset="-122"/>
          </a:endParaRPr>
        </a:p>
      </dsp:txBody>
      <dsp:txXfrm>
        <a:off x="870" y="0"/>
        <a:ext cx="2262600" cy="1425786"/>
      </dsp:txXfrm>
    </dsp:sp>
    <dsp:sp modelId="{90A4CA6A-7F41-4BD9-B7DA-A615F36C77EE}">
      <dsp:nvSpPr>
        <dsp:cNvPr id="0" name=""/>
        <dsp:cNvSpPr/>
      </dsp:nvSpPr>
      <dsp:spPr bwMode="white">
        <a:xfrm>
          <a:off x="227130" y="1427178"/>
          <a:ext cx="1810080" cy="143298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57150" rIns="76200" bIns="57150" numCol="1" spcCol="1270" anchor="ctr" anchorCtr="0">
          <a:noAutofit/>
        </a:bodyPr>
        <a:lstStyle/>
        <a:p>
          <a:pPr lvl="0" algn="l" defTabSz="1333500">
            <a:lnSpc>
              <a:spcPct val="90000"/>
            </a:lnSpc>
            <a:spcBef>
              <a:spcPct val="0"/>
            </a:spcBef>
            <a:spcAft>
              <a:spcPct val="35000"/>
            </a:spcAft>
          </a:pPr>
          <a:r>
            <a:rPr lang="zh-CN" altLang="en-US" sz="3000" b="1" kern="1200" dirty="0" smtClean="0">
              <a:latin typeface="方正粗黑宋简体" panose="02000000000000000000" pitchFamily="2" charset="-122"/>
              <a:ea typeface="方正粗黑宋简体" panose="02000000000000000000" pitchFamily="2" charset="-122"/>
            </a:rPr>
            <a:t>确定沟通方式时间</a:t>
          </a:r>
          <a:endParaRPr lang="zh-CN" altLang="en-US" sz="3000" b="1" kern="1200" dirty="0">
            <a:latin typeface="方正粗黑宋简体" panose="02000000000000000000" pitchFamily="2" charset="-122"/>
            <a:ea typeface="方正粗黑宋简体" panose="02000000000000000000" pitchFamily="2" charset="-122"/>
          </a:endParaRPr>
        </a:p>
      </dsp:txBody>
      <dsp:txXfrm>
        <a:off x="269101" y="1469149"/>
        <a:ext cx="1726138" cy="1349038"/>
      </dsp:txXfrm>
    </dsp:sp>
    <dsp:sp modelId="{E50CC94D-B843-4A31-ADC6-B4A2381A383D}">
      <dsp:nvSpPr>
        <dsp:cNvPr id="0" name=""/>
        <dsp:cNvSpPr/>
      </dsp:nvSpPr>
      <dsp:spPr bwMode="white">
        <a:xfrm>
          <a:off x="227130" y="3080618"/>
          <a:ext cx="1810080" cy="143298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57150" rIns="76200" bIns="57150" numCol="1" spcCol="1270" anchor="ctr" anchorCtr="0">
          <a:noAutofit/>
        </a:bodyPr>
        <a:lstStyle/>
        <a:p>
          <a:pPr lvl="0" algn="l" defTabSz="1333500">
            <a:lnSpc>
              <a:spcPct val="90000"/>
            </a:lnSpc>
            <a:spcBef>
              <a:spcPct val="0"/>
            </a:spcBef>
            <a:spcAft>
              <a:spcPct val="35000"/>
            </a:spcAft>
          </a:pPr>
          <a:r>
            <a:rPr lang="zh-CN" altLang="en-US" sz="3000" b="1" kern="1200" dirty="0" smtClean="0">
              <a:latin typeface="方正粗黑宋简体" panose="02000000000000000000" pitchFamily="2" charset="-122"/>
              <a:ea typeface="方正粗黑宋简体" panose="02000000000000000000" pitchFamily="2" charset="-122"/>
            </a:rPr>
            <a:t>了解导师沟通习惯</a:t>
          </a:r>
          <a:endParaRPr lang="zh-CN" altLang="en-US" sz="3000" b="1" kern="1200" dirty="0">
            <a:latin typeface="方正粗黑宋简体" panose="02000000000000000000" pitchFamily="2" charset="-122"/>
            <a:ea typeface="方正粗黑宋简体" panose="02000000000000000000" pitchFamily="2" charset="-122"/>
          </a:endParaRPr>
        </a:p>
      </dsp:txBody>
      <dsp:txXfrm>
        <a:off x="269101" y="3122589"/>
        <a:ext cx="1726138" cy="1349038"/>
      </dsp:txXfrm>
    </dsp:sp>
    <dsp:sp modelId="{283EE553-DED3-4320-8D80-9871A934277C}">
      <dsp:nvSpPr>
        <dsp:cNvPr id="0" name=""/>
        <dsp:cNvSpPr/>
      </dsp:nvSpPr>
      <dsp:spPr bwMode="white">
        <a:xfrm>
          <a:off x="2433166" y="0"/>
          <a:ext cx="2262600" cy="4752621"/>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zh-CN" altLang="en-US" sz="3800" b="1" kern="1200" dirty="0" smtClean="0">
              <a:latin typeface="方正粗黑宋简体" panose="02000000000000000000" pitchFamily="2" charset="-122"/>
              <a:ea typeface="方正粗黑宋简体" panose="02000000000000000000" pitchFamily="2" charset="-122"/>
            </a:rPr>
            <a:t>前期沟通</a:t>
          </a:r>
          <a:endParaRPr lang="zh-CN" altLang="en-US" sz="3800" b="1" kern="1200" dirty="0">
            <a:latin typeface="方正粗黑宋简体" panose="02000000000000000000" pitchFamily="2" charset="-122"/>
            <a:ea typeface="方正粗黑宋简体" panose="02000000000000000000" pitchFamily="2" charset="-122"/>
          </a:endParaRPr>
        </a:p>
      </dsp:txBody>
      <dsp:txXfrm>
        <a:off x="2433166" y="0"/>
        <a:ext cx="2262600" cy="1425786"/>
      </dsp:txXfrm>
    </dsp:sp>
    <dsp:sp modelId="{2BB48EFC-7627-4C6D-AC9B-8E5C3376B1A0}">
      <dsp:nvSpPr>
        <dsp:cNvPr id="0" name=""/>
        <dsp:cNvSpPr/>
      </dsp:nvSpPr>
      <dsp:spPr bwMode="white">
        <a:xfrm>
          <a:off x="2659426" y="1427178"/>
          <a:ext cx="1810080" cy="143298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57150" rIns="76200" bIns="57150" numCol="1" spcCol="1270" anchor="ctr" anchorCtr="0">
          <a:noAutofit/>
        </a:bodyPr>
        <a:lstStyle/>
        <a:p>
          <a:pPr lvl="0" algn="l" defTabSz="1333500">
            <a:lnSpc>
              <a:spcPct val="90000"/>
            </a:lnSpc>
            <a:spcBef>
              <a:spcPct val="0"/>
            </a:spcBef>
            <a:spcAft>
              <a:spcPct val="35000"/>
            </a:spcAft>
          </a:pPr>
          <a:r>
            <a:rPr lang="zh-CN" altLang="en-US" sz="3000" b="1" kern="1200" dirty="0" smtClean="0">
              <a:latin typeface="方正粗黑宋简体" panose="02000000000000000000" pitchFamily="2" charset="-122"/>
              <a:ea typeface="方正粗黑宋简体" panose="02000000000000000000" pitchFamily="2" charset="-122"/>
            </a:rPr>
            <a:t>假期不要频繁联系</a:t>
          </a:r>
          <a:endParaRPr lang="zh-CN" altLang="en-US" sz="3000" b="1" kern="1200" dirty="0">
            <a:latin typeface="方正粗黑宋简体" panose="02000000000000000000" pitchFamily="2" charset="-122"/>
            <a:ea typeface="方正粗黑宋简体" panose="02000000000000000000" pitchFamily="2" charset="-122"/>
          </a:endParaRPr>
        </a:p>
      </dsp:txBody>
      <dsp:txXfrm>
        <a:off x="2701397" y="1469149"/>
        <a:ext cx="1726138" cy="1349038"/>
      </dsp:txXfrm>
    </dsp:sp>
    <dsp:sp modelId="{9AA321A7-F849-41D8-BA84-DA1ABC0CDD2A}">
      <dsp:nvSpPr>
        <dsp:cNvPr id="0" name=""/>
        <dsp:cNvSpPr/>
      </dsp:nvSpPr>
      <dsp:spPr bwMode="white">
        <a:xfrm>
          <a:off x="2659426" y="3080618"/>
          <a:ext cx="1810080" cy="143298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57150" rIns="76200" bIns="57150" numCol="1" spcCol="1270" anchor="ctr" anchorCtr="0">
          <a:noAutofit/>
        </a:bodyPr>
        <a:lstStyle/>
        <a:p>
          <a:pPr lvl="0" algn="l" defTabSz="1333500">
            <a:lnSpc>
              <a:spcPct val="90000"/>
            </a:lnSpc>
            <a:spcBef>
              <a:spcPct val="0"/>
            </a:spcBef>
            <a:spcAft>
              <a:spcPct val="35000"/>
            </a:spcAft>
          </a:pPr>
          <a:r>
            <a:rPr lang="zh-CN" altLang="en-US" sz="3000" b="1" kern="1200" dirty="0" smtClean="0">
              <a:latin typeface="方正粗黑宋简体" panose="02000000000000000000" pitchFamily="2" charset="-122"/>
              <a:ea typeface="方正粗黑宋简体" panose="02000000000000000000" pitchFamily="2" charset="-122"/>
            </a:rPr>
            <a:t>注重关键节点沟通</a:t>
          </a:r>
          <a:endParaRPr lang="zh-CN" altLang="en-US" sz="3000" b="1" kern="1200" dirty="0">
            <a:latin typeface="方正粗黑宋简体" panose="02000000000000000000" pitchFamily="2" charset="-122"/>
            <a:ea typeface="方正粗黑宋简体" panose="02000000000000000000" pitchFamily="2" charset="-122"/>
          </a:endParaRPr>
        </a:p>
      </dsp:txBody>
      <dsp:txXfrm>
        <a:off x="2701397" y="3122589"/>
        <a:ext cx="1726138" cy="1349038"/>
      </dsp:txXfrm>
    </dsp:sp>
    <dsp:sp modelId="{9ACAAA2D-FBD7-4794-BFE2-EF1DC06586F8}">
      <dsp:nvSpPr>
        <dsp:cNvPr id="0" name=""/>
        <dsp:cNvSpPr/>
      </dsp:nvSpPr>
      <dsp:spPr bwMode="white">
        <a:xfrm>
          <a:off x="4865461" y="0"/>
          <a:ext cx="2262600" cy="4752621"/>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zh-CN" altLang="en-US" sz="3800" b="1" kern="1200" dirty="0" smtClean="0">
              <a:latin typeface="方正粗黑宋简体" panose="02000000000000000000" pitchFamily="2" charset="-122"/>
              <a:ea typeface="方正粗黑宋简体" panose="02000000000000000000" pitchFamily="2" charset="-122"/>
            </a:rPr>
            <a:t>远程沟通</a:t>
          </a:r>
          <a:endParaRPr lang="zh-CN" altLang="en-US" sz="3800" b="1" kern="1200" dirty="0">
            <a:latin typeface="方正粗黑宋简体" panose="02000000000000000000" pitchFamily="2" charset="-122"/>
            <a:ea typeface="方正粗黑宋简体" panose="02000000000000000000" pitchFamily="2" charset="-122"/>
          </a:endParaRPr>
        </a:p>
      </dsp:txBody>
      <dsp:txXfrm>
        <a:off x="4865461" y="0"/>
        <a:ext cx="2262600" cy="1425786"/>
      </dsp:txXfrm>
    </dsp:sp>
    <dsp:sp modelId="{AFEC9857-2590-4E99-867C-9E27DE83F085}">
      <dsp:nvSpPr>
        <dsp:cNvPr id="0" name=""/>
        <dsp:cNvSpPr/>
      </dsp:nvSpPr>
      <dsp:spPr bwMode="white">
        <a:xfrm>
          <a:off x="5091722" y="1427178"/>
          <a:ext cx="1810080" cy="143298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57150" rIns="76200" bIns="57150" numCol="1" spcCol="1270" anchor="ctr" anchorCtr="0">
          <a:noAutofit/>
        </a:bodyPr>
        <a:lstStyle/>
        <a:p>
          <a:pPr lvl="0" algn="l" defTabSz="1333500">
            <a:lnSpc>
              <a:spcPct val="90000"/>
            </a:lnSpc>
            <a:spcBef>
              <a:spcPct val="0"/>
            </a:spcBef>
            <a:spcAft>
              <a:spcPct val="35000"/>
            </a:spcAft>
          </a:pPr>
          <a:r>
            <a:rPr lang="zh-CN" altLang="en-US" sz="3000" b="1" kern="1200" dirty="0" smtClean="0">
              <a:latin typeface="方正粗黑宋简体" panose="02000000000000000000" pitchFamily="2" charset="-122"/>
              <a:ea typeface="方正粗黑宋简体" panose="02000000000000000000" pitchFamily="2" charset="-122"/>
            </a:rPr>
            <a:t>外地学员</a:t>
          </a:r>
          <a:endParaRPr lang="zh-CN" altLang="en-US" sz="3000" b="1" kern="1200" dirty="0">
            <a:latin typeface="方正粗黑宋简体" panose="02000000000000000000" pitchFamily="2" charset="-122"/>
            <a:ea typeface="方正粗黑宋简体" panose="02000000000000000000" pitchFamily="2" charset="-122"/>
          </a:endParaRPr>
        </a:p>
      </dsp:txBody>
      <dsp:txXfrm>
        <a:off x="5133693" y="1469149"/>
        <a:ext cx="1726138" cy="1349038"/>
      </dsp:txXfrm>
    </dsp:sp>
    <dsp:sp modelId="{459865E7-D0BD-481F-A190-F277B76471ED}">
      <dsp:nvSpPr>
        <dsp:cNvPr id="0" name=""/>
        <dsp:cNvSpPr/>
      </dsp:nvSpPr>
      <dsp:spPr bwMode="white">
        <a:xfrm>
          <a:off x="5091722" y="3080618"/>
          <a:ext cx="1810080" cy="143298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57150" rIns="76200" bIns="57150" numCol="1" spcCol="1270" anchor="ctr" anchorCtr="0">
          <a:noAutofit/>
        </a:bodyPr>
        <a:lstStyle/>
        <a:p>
          <a:pPr lvl="0" algn="l" defTabSz="1333500">
            <a:lnSpc>
              <a:spcPct val="90000"/>
            </a:lnSpc>
            <a:spcBef>
              <a:spcPct val="0"/>
            </a:spcBef>
            <a:spcAft>
              <a:spcPct val="35000"/>
            </a:spcAft>
          </a:pPr>
          <a:r>
            <a:rPr lang="zh-CN" altLang="en-US" sz="3000" b="1" kern="1200" dirty="0" smtClean="0">
              <a:latin typeface="方正粗黑宋简体" panose="02000000000000000000" pitchFamily="2" charset="-122"/>
              <a:ea typeface="方正粗黑宋简体" panose="02000000000000000000" pitchFamily="2" charset="-122"/>
            </a:rPr>
            <a:t>增加面谈机会</a:t>
          </a:r>
          <a:endParaRPr lang="zh-CN" altLang="en-US" sz="3000" b="1" kern="1200" dirty="0">
            <a:latin typeface="方正粗黑宋简体" panose="02000000000000000000" pitchFamily="2" charset="-122"/>
            <a:ea typeface="方正粗黑宋简体" panose="02000000000000000000" pitchFamily="2" charset="-122"/>
          </a:endParaRPr>
        </a:p>
      </dsp:txBody>
      <dsp:txXfrm>
        <a:off x="5133693" y="3122589"/>
        <a:ext cx="1726138" cy="134903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401F6-3E4E-4FE2-9047-14CBA2DC2206}">
      <dsp:nvSpPr>
        <dsp:cNvPr id="0" name=""/>
        <dsp:cNvSpPr/>
      </dsp:nvSpPr>
      <dsp:spPr bwMode="white">
        <a:xfrm>
          <a:off x="181496" y="914"/>
          <a:ext cx="2878913" cy="172734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CN" altLang="en-US" sz="4000" kern="1200" dirty="0" smtClean="0">
              <a:latin typeface="方正粗黑宋简体" panose="02000000000000000000" pitchFamily="2" charset="-122"/>
              <a:ea typeface="方正粗黑宋简体" panose="02000000000000000000" pitchFamily="2" charset="-122"/>
            </a:rPr>
            <a:t>互相帮助</a:t>
          </a:r>
          <a:endParaRPr lang="zh-CN" altLang="en-US" sz="4000" kern="1200" dirty="0">
            <a:latin typeface="方正粗黑宋简体" panose="02000000000000000000" pitchFamily="2" charset="-122"/>
            <a:ea typeface="方正粗黑宋简体" panose="02000000000000000000" pitchFamily="2" charset="-122"/>
          </a:endParaRPr>
        </a:p>
      </dsp:txBody>
      <dsp:txXfrm>
        <a:off x="181496" y="914"/>
        <a:ext cx="2878913" cy="1727348"/>
      </dsp:txXfrm>
    </dsp:sp>
    <dsp:sp modelId="{3FB9BD43-0D4A-4F00-88FA-F29D0C19B167}">
      <dsp:nvSpPr>
        <dsp:cNvPr id="0" name=""/>
        <dsp:cNvSpPr/>
      </dsp:nvSpPr>
      <dsp:spPr bwMode="white">
        <a:xfrm>
          <a:off x="3348301" y="914"/>
          <a:ext cx="2878913" cy="172734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CN" altLang="en-US" sz="4000" kern="1200" dirty="0" smtClean="0">
              <a:latin typeface="方正粗黑宋简体" panose="02000000000000000000" pitchFamily="2" charset="-122"/>
              <a:ea typeface="方正粗黑宋简体" panose="02000000000000000000" pitchFamily="2" charset="-122"/>
            </a:rPr>
            <a:t>统一沟通</a:t>
          </a:r>
          <a:endParaRPr lang="en-US" altLang="zh-CN" sz="4000" kern="1200" dirty="0" smtClean="0">
            <a:latin typeface="方正粗黑宋简体" panose="02000000000000000000" pitchFamily="2" charset="-122"/>
            <a:ea typeface="方正粗黑宋简体" panose="02000000000000000000" pitchFamily="2" charset="-122"/>
          </a:endParaRPr>
        </a:p>
      </dsp:txBody>
      <dsp:txXfrm>
        <a:off x="3348301" y="914"/>
        <a:ext cx="2878913" cy="1727348"/>
      </dsp:txXfrm>
    </dsp:sp>
    <dsp:sp modelId="{0E0A8354-7AB7-47DF-8160-3EB7CE8710D2}">
      <dsp:nvSpPr>
        <dsp:cNvPr id="0" name=""/>
        <dsp:cNvSpPr/>
      </dsp:nvSpPr>
      <dsp:spPr bwMode="white">
        <a:xfrm>
          <a:off x="181496" y="2016153"/>
          <a:ext cx="2878913" cy="172734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CN" altLang="en-US" sz="4000" kern="1200" dirty="0" smtClean="0">
              <a:latin typeface="方正粗黑宋简体" panose="02000000000000000000" pitchFamily="2" charset="-122"/>
              <a:ea typeface="方正粗黑宋简体" panose="02000000000000000000" pitchFamily="2" charset="-122"/>
            </a:rPr>
            <a:t>互相督促</a:t>
          </a:r>
          <a:endParaRPr lang="en-US" altLang="zh-CN" sz="4000" kern="1200" dirty="0" smtClean="0">
            <a:latin typeface="方正粗黑宋简体" panose="02000000000000000000" pitchFamily="2" charset="-122"/>
            <a:ea typeface="方正粗黑宋简体" panose="02000000000000000000" pitchFamily="2" charset="-122"/>
          </a:endParaRPr>
        </a:p>
      </dsp:txBody>
      <dsp:txXfrm>
        <a:off x="181496" y="2016153"/>
        <a:ext cx="2878913" cy="1727348"/>
      </dsp:txXfrm>
    </dsp:sp>
    <dsp:sp modelId="{D960098B-0325-4170-8D8B-AB51C37CB52B}">
      <dsp:nvSpPr>
        <dsp:cNvPr id="0" name=""/>
        <dsp:cNvSpPr/>
      </dsp:nvSpPr>
      <dsp:spPr bwMode="white">
        <a:xfrm>
          <a:off x="3348301" y="2016153"/>
          <a:ext cx="2878913" cy="172734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CN" altLang="en-US" sz="4000" kern="1200" dirty="0" smtClean="0">
              <a:latin typeface="方正粗黑宋简体" panose="02000000000000000000" pitchFamily="2" charset="-122"/>
              <a:ea typeface="方正粗黑宋简体" panose="02000000000000000000" pitchFamily="2" charset="-122"/>
            </a:rPr>
            <a:t>减导师负担</a:t>
          </a:r>
          <a:endParaRPr lang="en-US" altLang="zh-CN" sz="4000" kern="1200" dirty="0" smtClean="0">
            <a:latin typeface="方正粗黑宋简体" panose="02000000000000000000" pitchFamily="2" charset="-122"/>
            <a:ea typeface="方正粗黑宋简体" panose="02000000000000000000" pitchFamily="2" charset="-122"/>
          </a:endParaRPr>
        </a:p>
      </dsp:txBody>
      <dsp:txXfrm>
        <a:off x="3348301" y="2016153"/>
        <a:ext cx="2878913" cy="172734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F712E-16F5-4D9E-A43E-A0452BC807F1}">
      <dsp:nvSpPr>
        <dsp:cNvPr id="0" name=""/>
        <dsp:cNvSpPr/>
      </dsp:nvSpPr>
      <dsp:spPr>
        <a:xfrm>
          <a:off x="-5373430" y="-822850"/>
          <a:ext cx="6398323" cy="6398323"/>
        </a:xfrm>
        <a:prstGeom prst="blockArc">
          <a:avLst>
            <a:gd name="adj1" fmla="val 18900000"/>
            <a:gd name="adj2" fmla="val 2700000"/>
            <a:gd name="adj3" fmla="val 338"/>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89F8B8C-CA61-4475-A1FE-79980C792A1C}">
      <dsp:nvSpPr>
        <dsp:cNvPr id="0" name=""/>
        <dsp:cNvSpPr/>
      </dsp:nvSpPr>
      <dsp:spPr>
        <a:xfrm>
          <a:off x="448171" y="296943"/>
          <a:ext cx="6614699" cy="59426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1700" tIns="40640" rIns="40640" bIns="40640" numCol="1" spcCol="1270" anchor="ctr" anchorCtr="0">
          <a:noAutofit/>
        </a:bodyPr>
        <a:lstStyle/>
        <a:p>
          <a:pPr lvl="0" algn="l" defTabSz="711200">
            <a:lnSpc>
              <a:spcPct val="90000"/>
            </a:lnSpc>
            <a:spcBef>
              <a:spcPct val="0"/>
            </a:spcBef>
            <a:spcAft>
              <a:spcPct val="35000"/>
            </a:spcAft>
          </a:pPr>
          <a:r>
            <a:rPr lang="zh-CN" altLang="en-US" sz="1600" b="1" kern="1200" dirty="0" smtClean="0">
              <a:latin typeface="方正粗黑宋简体" panose="02000000000000000000" pitchFamily="2" charset="-122"/>
              <a:ea typeface="方正粗黑宋简体" panose="02000000000000000000" pitchFamily="2" charset="-122"/>
            </a:rPr>
            <a:t>五个必经阶段，否则无法进行线上评阅。</a:t>
          </a:r>
          <a:endParaRPr lang="zh-CN" altLang="en-US" sz="1600" b="1" kern="1200" dirty="0">
            <a:latin typeface="方正粗黑宋简体" panose="02000000000000000000" pitchFamily="2" charset="-122"/>
            <a:ea typeface="方正粗黑宋简体" panose="02000000000000000000" pitchFamily="2" charset="-122"/>
          </a:endParaRPr>
        </a:p>
      </dsp:txBody>
      <dsp:txXfrm>
        <a:off x="448171" y="296943"/>
        <a:ext cx="6614699" cy="594267"/>
      </dsp:txXfrm>
    </dsp:sp>
    <dsp:sp modelId="{A81184B9-BA8C-418D-B7BE-DE83054975E5}">
      <dsp:nvSpPr>
        <dsp:cNvPr id="0" name=""/>
        <dsp:cNvSpPr/>
      </dsp:nvSpPr>
      <dsp:spPr>
        <a:xfrm>
          <a:off x="76753" y="222660"/>
          <a:ext cx="742834" cy="74283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A45BAC6-5A23-40D4-B4BC-2794FA22F357}">
      <dsp:nvSpPr>
        <dsp:cNvPr id="0" name=""/>
        <dsp:cNvSpPr/>
      </dsp:nvSpPr>
      <dsp:spPr>
        <a:xfrm>
          <a:off x="874006" y="1188060"/>
          <a:ext cx="6188864" cy="59426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1700" tIns="40640" rIns="40640" bIns="40640" numCol="1" spcCol="1270" anchor="ctr" anchorCtr="0">
          <a:noAutofit/>
        </a:bodyPr>
        <a:lstStyle/>
        <a:p>
          <a:pPr lvl="0" algn="l" defTabSz="711200">
            <a:lnSpc>
              <a:spcPct val="90000"/>
            </a:lnSpc>
            <a:spcBef>
              <a:spcPct val="0"/>
            </a:spcBef>
            <a:spcAft>
              <a:spcPct val="35000"/>
            </a:spcAft>
          </a:pPr>
          <a:r>
            <a:rPr lang="zh-CN" altLang="en-US" sz="1600" b="1" kern="1200" dirty="0" smtClean="0">
              <a:latin typeface="方正粗黑宋简体" panose="02000000000000000000" pitchFamily="2" charset="-122"/>
              <a:ea typeface="方正粗黑宋简体" panose="02000000000000000000" pitchFamily="2" charset="-122"/>
            </a:rPr>
            <a:t>时间进度：根据研究生院时间倒推。</a:t>
          </a:r>
          <a:endParaRPr lang="zh-CN" altLang="en-US" sz="1600" b="1" kern="1200" dirty="0">
            <a:latin typeface="方正粗黑宋简体" panose="02000000000000000000" pitchFamily="2" charset="-122"/>
            <a:ea typeface="方正粗黑宋简体" panose="02000000000000000000" pitchFamily="2" charset="-122"/>
          </a:endParaRPr>
        </a:p>
      </dsp:txBody>
      <dsp:txXfrm>
        <a:off x="874006" y="1188060"/>
        <a:ext cx="6188864" cy="594267"/>
      </dsp:txXfrm>
    </dsp:sp>
    <dsp:sp modelId="{8E688165-1476-4782-B147-945F51E553AD}">
      <dsp:nvSpPr>
        <dsp:cNvPr id="0" name=""/>
        <dsp:cNvSpPr/>
      </dsp:nvSpPr>
      <dsp:spPr>
        <a:xfrm>
          <a:off x="502588" y="1113776"/>
          <a:ext cx="742834" cy="74283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356220A-4D50-4C1F-BEAB-E665FBD575FE}">
      <dsp:nvSpPr>
        <dsp:cNvPr id="0" name=""/>
        <dsp:cNvSpPr/>
      </dsp:nvSpPr>
      <dsp:spPr>
        <a:xfrm>
          <a:off x="1004703" y="2079177"/>
          <a:ext cx="6058167" cy="59426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1700" tIns="40640" rIns="40640" bIns="40640" numCol="1" spcCol="1270" anchor="ctr" anchorCtr="0">
          <a:noAutofit/>
        </a:bodyPr>
        <a:lstStyle/>
        <a:p>
          <a:pPr lvl="0" algn="l" defTabSz="711200">
            <a:lnSpc>
              <a:spcPct val="90000"/>
            </a:lnSpc>
            <a:spcBef>
              <a:spcPct val="0"/>
            </a:spcBef>
            <a:spcAft>
              <a:spcPct val="35000"/>
            </a:spcAft>
          </a:pPr>
          <a:r>
            <a:rPr lang="zh-CN" altLang="en-US" sz="1600" b="1" kern="1200" dirty="0" smtClean="0">
              <a:latin typeface="方正粗黑宋简体" panose="02000000000000000000" pitchFamily="2" charset="-122"/>
              <a:ea typeface="方正粗黑宋简体" panose="02000000000000000000" pitchFamily="2" charset="-122"/>
            </a:rPr>
            <a:t>阶段审核：导师审核、中心审核</a:t>
          </a:r>
          <a:endParaRPr lang="en-US" altLang="zh-CN" sz="1600" b="1" kern="1200" dirty="0">
            <a:latin typeface="方正粗黑宋简体" panose="02000000000000000000" pitchFamily="2" charset="-122"/>
            <a:ea typeface="方正粗黑宋简体" panose="02000000000000000000" pitchFamily="2" charset="-122"/>
          </a:endParaRPr>
        </a:p>
      </dsp:txBody>
      <dsp:txXfrm>
        <a:off x="1004703" y="2079177"/>
        <a:ext cx="6058167" cy="594267"/>
      </dsp:txXfrm>
    </dsp:sp>
    <dsp:sp modelId="{2F78F3AC-444F-4699-8FC4-68B2431FC962}">
      <dsp:nvSpPr>
        <dsp:cNvPr id="0" name=""/>
        <dsp:cNvSpPr/>
      </dsp:nvSpPr>
      <dsp:spPr>
        <a:xfrm>
          <a:off x="633285" y="2004893"/>
          <a:ext cx="742834" cy="74283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B834C00-D882-4715-8E2B-9653F1DC4C7A}">
      <dsp:nvSpPr>
        <dsp:cNvPr id="0" name=""/>
        <dsp:cNvSpPr/>
      </dsp:nvSpPr>
      <dsp:spPr>
        <a:xfrm>
          <a:off x="874006" y="2970293"/>
          <a:ext cx="6188864" cy="59426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1700" tIns="40640" rIns="40640" bIns="40640" numCol="1" spcCol="1270" anchor="ctr" anchorCtr="0">
          <a:noAutofit/>
        </a:bodyPr>
        <a:lstStyle/>
        <a:p>
          <a:pPr lvl="0" algn="l" defTabSz="711200">
            <a:lnSpc>
              <a:spcPct val="90000"/>
            </a:lnSpc>
            <a:spcBef>
              <a:spcPct val="0"/>
            </a:spcBef>
            <a:spcAft>
              <a:spcPct val="35000"/>
            </a:spcAft>
          </a:pPr>
          <a:r>
            <a:rPr lang="zh-CN" altLang="en-US" sz="1600" b="1" kern="1200" dirty="0" smtClean="0">
              <a:latin typeface="方正粗黑宋简体" panose="02000000000000000000" pitchFamily="2" charset="-122"/>
              <a:ea typeface="方正粗黑宋简体" panose="02000000000000000000" pitchFamily="2" charset="-122"/>
            </a:rPr>
            <a:t>阶段限制：前一阶段未完成或未审核通过，不能进行下一阶段</a:t>
          </a:r>
          <a:endParaRPr lang="en-US" altLang="zh-CN" sz="1600" b="1" kern="1200" dirty="0">
            <a:latin typeface="方正粗黑宋简体" panose="02000000000000000000" pitchFamily="2" charset="-122"/>
            <a:ea typeface="方正粗黑宋简体" panose="02000000000000000000" pitchFamily="2" charset="-122"/>
          </a:endParaRPr>
        </a:p>
      </dsp:txBody>
      <dsp:txXfrm>
        <a:off x="874006" y="2970293"/>
        <a:ext cx="6188864" cy="594267"/>
      </dsp:txXfrm>
    </dsp:sp>
    <dsp:sp modelId="{256B7DA7-DBA0-4ABA-A395-657521524389}">
      <dsp:nvSpPr>
        <dsp:cNvPr id="0" name=""/>
        <dsp:cNvSpPr/>
      </dsp:nvSpPr>
      <dsp:spPr>
        <a:xfrm>
          <a:off x="502588" y="2896010"/>
          <a:ext cx="742834" cy="74283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F5F3212-DF04-41DF-9DC1-02BDE2A60B49}">
      <dsp:nvSpPr>
        <dsp:cNvPr id="0" name=""/>
        <dsp:cNvSpPr/>
      </dsp:nvSpPr>
      <dsp:spPr>
        <a:xfrm>
          <a:off x="448171" y="3861410"/>
          <a:ext cx="6614699" cy="59426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1700" tIns="40640" rIns="40640" bIns="40640" numCol="1" spcCol="1270" anchor="ctr" anchorCtr="0">
          <a:noAutofit/>
        </a:bodyPr>
        <a:lstStyle/>
        <a:p>
          <a:pPr lvl="0" algn="l" defTabSz="711200">
            <a:lnSpc>
              <a:spcPct val="90000"/>
            </a:lnSpc>
            <a:spcBef>
              <a:spcPct val="0"/>
            </a:spcBef>
            <a:spcAft>
              <a:spcPct val="35000"/>
            </a:spcAft>
          </a:pPr>
          <a:r>
            <a:rPr lang="zh-CN" altLang="en-US" sz="1600" b="1" kern="1200" dirty="0" smtClean="0">
              <a:latin typeface="方正粗黑宋简体" panose="02000000000000000000" pitchFamily="2" charset="-122"/>
              <a:ea typeface="方正粗黑宋简体" panose="02000000000000000000" pitchFamily="2" charset="-122"/>
            </a:rPr>
            <a:t>流程延误：有两个流程延误就不再接受本轮答辩申请。</a:t>
          </a:r>
          <a:endParaRPr lang="en-US" altLang="zh-CN" sz="1600" b="1" kern="1200" dirty="0">
            <a:latin typeface="方正粗黑宋简体" panose="02000000000000000000" pitchFamily="2" charset="-122"/>
            <a:ea typeface="方正粗黑宋简体" panose="02000000000000000000" pitchFamily="2" charset="-122"/>
          </a:endParaRPr>
        </a:p>
      </dsp:txBody>
      <dsp:txXfrm>
        <a:off x="448171" y="3861410"/>
        <a:ext cx="6614699" cy="594267"/>
      </dsp:txXfrm>
    </dsp:sp>
    <dsp:sp modelId="{2646558E-2BFE-43E5-99AF-3BC3D479CAB4}">
      <dsp:nvSpPr>
        <dsp:cNvPr id="0" name=""/>
        <dsp:cNvSpPr/>
      </dsp:nvSpPr>
      <dsp:spPr>
        <a:xfrm>
          <a:off x="76753" y="3787126"/>
          <a:ext cx="742834" cy="74283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5C0D5-961B-46E3-B847-54EF8345D6C9}">
      <dsp:nvSpPr>
        <dsp:cNvPr id="0" name=""/>
        <dsp:cNvSpPr/>
      </dsp:nvSpPr>
      <dsp:spPr>
        <a:xfrm rot="5400000">
          <a:off x="-194583" y="195765"/>
          <a:ext cx="1297224" cy="90805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方正粗黑宋简体" panose="02000000000000000000" pitchFamily="2" charset="-122"/>
              <a:ea typeface="方正粗黑宋简体" panose="02000000000000000000" pitchFamily="2" charset="-122"/>
            </a:rPr>
            <a:t>前提</a:t>
          </a:r>
          <a:endParaRPr lang="zh-CN" altLang="en-US" sz="1800" b="1" kern="1200" dirty="0">
            <a:latin typeface="方正粗黑宋简体" panose="02000000000000000000" pitchFamily="2" charset="-122"/>
            <a:ea typeface="方正粗黑宋简体" panose="02000000000000000000" pitchFamily="2" charset="-122"/>
          </a:endParaRPr>
        </a:p>
      </dsp:txBody>
      <dsp:txXfrm rot="-5400000">
        <a:off x="1" y="455211"/>
        <a:ext cx="908057" cy="389167"/>
      </dsp:txXfrm>
    </dsp:sp>
    <dsp:sp modelId="{C60C62CB-C4AF-4F8C-8C15-2D50AE536BC6}">
      <dsp:nvSpPr>
        <dsp:cNvPr id="0" name=""/>
        <dsp:cNvSpPr/>
      </dsp:nvSpPr>
      <dsp:spPr>
        <a:xfrm rot="5400000">
          <a:off x="3596897" y="-2687657"/>
          <a:ext cx="843195" cy="622087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zh-CN" altLang="en-US" sz="1700" b="1" kern="1200" dirty="0" smtClean="0">
              <a:latin typeface="方正粗黑宋简体" panose="02000000000000000000" pitchFamily="2" charset="-122"/>
              <a:ea typeface="方正粗黑宋简体" panose="02000000000000000000" pitchFamily="2" charset="-122"/>
            </a:rPr>
            <a:t>导师已确定</a:t>
          </a:r>
          <a:endParaRPr lang="zh-CN" altLang="en-US" sz="1700" b="1" kern="1200" dirty="0">
            <a:latin typeface="方正粗黑宋简体" panose="02000000000000000000" pitchFamily="2" charset="-122"/>
            <a:ea typeface="方正粗黑宋简体" panose="02000000000000000000" pitchFamily="2" charset="-122"/>
          </a:endParaRPr>
        </a:p>
      </dsp:txBody>
      <dsp:txXfrm rot="-5400000">
        <a:off x="908058" y="42343"/>
        <a:ext cx="6179714" cy="760873"/>
      </dsp:txXfrm>
    </dsp:sp>
    <dsp:sp modelId="{398DF69B-692E-460E-AA4A-DF36BF8818F6}">
      <dsp:nvSpPr>
        <dsp:cNvPr id="0" name=""/>
        <dsp:cNvSpPr/>
      </dsp:nvSpPr>
      <dsp:spPr>
        <a:xfrm rot="5400000">
          <a:off x="-194583" y="1346776"/>
          <a:ext cx="1297224" cy="90805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方正粗黑宋简体" panose="02000000000000000000" pitchFamily="2" charset="-122"/>
              <a:ea typeface="方正粗黑宋简体" panose="02000000000000000000" pitchFamily="2" charset="-122"/>
            </a:rPr>
            <a:t>时间</a:t>
          </a:r>
          <a:endParaRPr lang="zh-CN" altLang="en-US" sz="1800" b="1" kern="1200" dirty="0">
            <a:latin typeface="方正粗黑宋简体" panose="02000000000000000000" pitchFamily="2" charset="-122"/>
            <a:ea typeface="方正粗黑宋简体" panose="02000000000000000000" pitchFamily="2" charset="-122"/>
          </a:endParaRPr>
        </a:p>
      </dsp:txBody>
      <dsp:txXfrm rot="-5400000">
        <a:off x="1" y="1606222"/>
        <a:ext cx="908057" cy="389167"/>
      </dsp:txXfrm>
    </dsp:sp>
    <dsp:sp modelId="{ABBA478A-AFD3-4EAB-8CD2-F930DC6C37DC}">
      <dsp:nvSpPr>
        <dsp:cNvPr id="0" name=""/>
        <dsp:cNvSpPr/>
      </dsp:nvSpPr>
      <dsp:spPr>
        <a:xfrm rot="5400000">
          <a:off x="3596897" y="-1536646"/>
          <a:ext cx="843195" cy="622087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altLang="zh-CN" sz="1700" b="1" kern="1200" dirty="0" smtClean="0">
              <a:latin typeface="方正粗黑宋简体" panose="02000000000000000000" pitchFamily="2" charset="-122"/>
              <a:ea typeface="方正粗黑宋简体" panose="02000000000000000000" pitchFamily="2" charset="-122"/>
            </a:rPr>
            <a:t>10</a:t>
          </a:r>
          <a:r>
            <a:rPr lang="zh-CN" altLang="en-US" sz="1700" b="1" kern="1200" dirty="0" smtClean="0">
              <a:latin typeface="方正粗黑宋简体" panose="02000000000000000000" pitchFamily="2" charset="-122"/>
              <a:ea typeface="方正粗黑宋简体" panose="02000000000000000000" pitchFamily="2" charset="-122"/>
            </a:rPr>
            <a:t>天左右</a:t>
          </a:r>
          <a:endParaRPr lang="zh-CN" altLang="en-US" sz="1700" b="1" kern="1200" dirty="0">
            <a:latin typeface="方正粗黑宋简体" panose="02000000000000000000" pitchFamily="2" charset="-122"/>
            <a:ea typeface="方正粗黑宋简体" panose="02000000000000000000" pitchFamily="2" charset="-122"/>
          </a:endParaRPr>
        </a:p>
        <a:p>
          <a:pPr marL="171450" lvl="1" indent="-171450" algn="l" defTabSz="755650">
            <a:lnSpc>
              <a:spcPct val="90000"/>
            </a:lnSpc>
            <a:spcBef>
              <a:spcPct val="0"/>
            </a:spcBef>
            <a:spcAft>
              <a:spcPct val="15000"/>
            </a:spcAft>
            <a:buChar char="••"/>
          </a:pPr>
          <a:r>
            <a:rPr lang="zh-CN" altLang="en-US" sz="1700" b="1" kern="1200" dirty="0" smtClean="0">
              <a:latin typeface="方正粗黑宋简体" panose="02000000000000000000" pitchFamily="2" charset="-122"/>
              <a:ea typeface="方正粗黑宋简体" panose="02000000000000000000" pitchFamily="2" charset="-122"/>
            </a:rPr>
            <a:t>以论文撰写时间进度安排为准</a:t>
          </a:r>
          <a:endParaRPr lang="zh-CN" altLang="en-US" sz="1700" b="1" kern="1200" dirty="0">
            <a:latin typeface="方正粗黑宋简体" panose="02000000000000000000" pitchFamily="2" charset="-122"/>
            <a:ea typeface="方正粗黑宋简体" panose="02000000000000000000" pitchFamily="2" charset="-122"/>
          </a:endParaRPr>
        </a:p>
      </dsp:txBody>
      <dsp:txXfrm rot="-5400000">
        <a:off x="908058" y="1193354"/>
        <a:ext cx="6179714" cy="760873"/>
      </dsp:txXfrm>
    </dsp:sp>
    <dsp:sp modelId="{999939FE-4E5F-4F91-8168-2AA7C4125ECB}">
      <dsp:nvSpPr>
        <dsp:cNvPr id="0" name=""/>
        <dsp:cNvSpPr/>
      </dsp:nvSpPr>
      <dsp:spPr>
        <a:xfrm rot="5400000">
          <a:off x="-194583" y="2497787"/>
          <a:ext cx="1297224" cy="90805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方正粗黑宋简体" panose="02000000000000000000" pitchFamily="2" charset="-122"/>
              <a:ea typeface="方正粗黑宋简体" panose="02000000000000000000" pitchFamily="2" charset="-122"/>
            </a:rPr>
            <a:t>要求</a:t>
          </a:r>
          <a:endParaRPr lang="zh-CN" altLang="en-US" sz="1800" b="1" kern="1200" dirty="0">
            <a:latin typeface="方正粗黑宋简体" panose="02000000000000000000" pitchFamily="2" charset="-122"/>
            <a:ea typeface="方正粗黑宋简体" panose="02000000000000000000" pitchFamily="2" charset="-122"/>
          </a:endParaRPr>
        </a:p>
      </dsp:txBody>
      <dsp:txXfrm rot="-5400000">
        <a:off x="1" y="2757233"/>
        <a:ext cx="908057" cy="389167"/>
      </dsp:txXfrm>
    </dsp:sp>
    <dsp:sp modelId="{4058031A-41D3-4F81-BCBF-ECA0D7D18B07}">
      <dsp:nvSpPr>
        <dsp:cNvPr id="0" name=""/>
        <dsp:cNvSpPr/>
      </dsp:nvSpPr>
      <dsp:spPr>
        <a:xfrm rot="5400000">
          <a:off x="3596897" y="-385635"/>
          <a:ext cx="843195" cy="622087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zh-CN" altLang="en-US" sz="1700" b="1" kern="1200" dirty="0" smtClean="0">
              <a:latin typeface="方正粗黑宋简体" panose="02000000000000000000" pitchFamily="2" charset="-122"/>
              <a:ea typeface="方正粗黑宋简体" panose="02000000000000000000" pitchFamily="2" charset="-122"/>
            </a:rPr>
            <a:t>在规定时间完成上传；</a:t>
          </a:r>
          <a:endParaRPr lang="zh-CN" altLang="en-US" sz="1700" b="1" kern="1200" dirty="0">
            <a:latin typeface="方正粗黑宋简体" panose="02000000000000000000" pitchFamily="2" charset="-122"/>
            <a:ea typeface="方正粗黑宋简体" panose="02000000000000000000" pitchFamily="2" charset="-122"/>
          </a:endParaRPr>
        </a:p>
        <a:p>
          <a:pPr marL="171450" lvl="1" indent="-171450" algn="l" defTabSz="755650">
            <a:lnSpc>
              <a:spcPct val="90000"/>
            </a:lnSpc>
            <a:spcBef>
              <a:spcPct val="0"/>
            </a:spcBef>
            <a:spcAft>
              <a:spcPct val="15000"/>
            </a:spcAft>
            <a:buChar char="••"/>
          </a:pPr>
          <a:r>
            <a:rPr lang="zh-CN" altLang="en-US" sz="1700" b="1" kern="1200" smtClean="0">
              <a:latin typeface="方正粗黑宋简体" panose="02000000000000000000" pitchFamily="2" charset="-122"/>
              <a:ea typeface="方正粗黑宋简体" panose="02000000000000000000" pitchFamily="2" charset="-122"/>
            </a:rPr>
            <a:t>请导师审核；</a:t>
          </a:r>
          <a:endParaRPr lang="en-US" altLang="zh-CN" sz="1700" b="1" kern="1200" dirty="0" smtClean="0">
            <a:latin typeface="方正粗黑宋简体" panose="02000000000000000000" pitchFamily="2" charset="-122"/>
            <a:ea typeface="方正粗黑宋简体" panose="02000000000000000000" pitchFamily="2" charset="-122"/>
          </a:endParaRPr>
        </a:p>
      </dsp:txBody>
      <dsp:txXfrm rot="-5400000">
        <a:off x="908058" y="2344365"/>
        <a:ext cx="6179714" cy="760873"/>
      </dsp:txXfrm>
    </dsp:sp>
    <dsp:sp modelId="{8FD137A9-65D4-4323-BBB0-CFA61B88FCB0}">
      <dsp:nvSpPr>
        <dsp:cNvPr id="0" name=""/>
        <dsp:cNvSpPr/>
      </dsp:nvSpPr>
      <dsp:spPr>
        <a:xfrm rot="5400000">
          <a:off x="-194583" y="3648798"/>
          <a:ext cx="1297224" cy="90805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方正粗黑宋简体" panose="02000000000000000000" pitchFamily="2" charset="-122"/>
              <a:ea typeface="方正粗黑宋简体" panose="02000000000000000000" pitchFamily="2" charset="-122"/>
            </a:rPr>
            <a:t>审核</a:t>
          </a:r>
          <a:endParaRPr lang="zh-CN" altLang="en-US" sz="1800" b="1" kern="1200" dirty="0">
            <a:latin typeface="方正粗黑宋简体" panose="02000000000000000000" pitchFamily="2" charset="-122"/>
            <a:ea typeface="方正粗黑宋简体" panose="02000000000000000000" pitchFamily="2" charset="-122"/>
          </a:endParaRPr>
        </a:p>
      </dsp:txBody>
      <dsp:txXfrm rot="-5400000">
        <a:off x="1" y="3908244"/>
        <a:ext cx="908057" cy="389167"/>
      </dsp:txXfrm>
    </dsp:sp>
    <dsp:sp modelId="{40EEE517-6023-49AC-A995-3D8FCAFBCA33}">
      <dsp:nvSpPr>
        <dsp:cNvPr id="0" name=""/>
        <dsp:cNvSpPr/>
      </dsp:nvSpPr>
      <dsp:spPr>
        <a:xfrm rot="5400000">
          <a:off x="3596897" y="765375"/>
          <a:ext cx="843195" cy="622087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zh-CN" altLang="en-US" sz="1700" b="1" kern="1200" dirty="0" smtClean="0">
              <a:latin typeface="方正粗黑宋简体" panose="02000000000000000000" pitchFamily="2" charset="-122"/>
              <a:ea typeface="方正粗黑宋简体" panose="02000000000000000000" pitchFamily="2" charset="-122"/>
            </a:rPr>
            <a:t>审核通过，才可进入</a:t>
          </a:r>
          <a:r>
            <a:rPr lang="en-US" altLang="zh-CN" sz="1700" b="1" kern="1200" dirty="0" smtClean="0">
              <a:latin typeface="方正粗黑宋简体" panose="02000000000000000000" pitchFamily="2" charset="-122"/>
              <a:ea typeface="方正粗黑宋简体" panose="02000000000000000000" pitchFamily="2" charset="-122"/>
            </a:rPr>
            <a:t>【</a:t>
          </a:r>
          <a:r>
            <a:rPr lang="zh-CN" altLang="en-US" sz="1700" b="1" kern="1200" dirty="0" smtClean="0">
              <a:latin typeface="方正粗黑宋简体" panose="02000000000000000000" pitchFamily="2" charset="-122"/>
              <a:ea typeface="方正粗黑宋简体" panose="02000000000000000000" pitchFamily="2" charset="-122"/>
            </a:rPr>
            <a:t>初稿</a:t>
          </a:r>
          <a:r>
            <a:rPr lang="en-US" altLang="zh-CN" sz="1700" b="1" kern="1200" dirty="0" smtClean="0">
              <a:latin typeface="方正粗黑宋简体" panose="02000000000000000000" pitchFamily="2" charset="-122"/>
              <a:ea typeface="方正粗黑宋简体" panose="02000000000000000000" pitchFamily="2" charset="-122"/>
            </a:rPr>
            <a:t>】</a:t>
          </a:r>
          <a:r>
            <a:rPr lang="zh-CN" altLang="en-US" sz="1700" b="1" kern="1200" dirty="0" smtClean="0">
              <a:latin typeface="方正粗黑宋简体" panose="02000000000000000000" pitchFamily="2" charset="-122"/>
              <a:ea typeface="方正粗黑宋简体" panose="02000000000000000000" pitchFamily="2" charset="-122"/>
            </a:rPr>
            <a:t>阶段</a:t>
          </a:r>
          <a:endParaRPr lang="zh-CN" altLang="en-US" sz="1700" b="1" kern="1200" dirty="0">
            <a:latin typeface="方正粗黑宋简体" panose="02000000000000000000" pitchFamily="2" charset="-122"/>
            <a:ea typeface="方正粗黑宋简体" panose="02000000000000000000" pitchFamily="2" charset="-122"/>
          </a:endParaRPr>
        </a:p>
      </dsp:txBody>
      <dsp:txXfrm rot="-5400000">
        <a:off x="908058" y="3495376"/>
        <a:ext cx="6179714" cy="7608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F3E8C-5C92-41DE-8CCB-A8A857EC5C37}">
      <dsp:nvSpPr>
        <dsp:cNvPr id="0" name=""/>
        <dsp:cNvSpPr/>
      </dsp:nvSpPr>
      <dsp:spPr bwMode="white">
        <a:xfrm>
          <a:off x="473730" y="945"/>
          <a:ext cx="2103431" cy="12620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zh-CN" altLang="en-US" sz="3500" b="1" kern="1200" dirty="0" smtClean="0">
              <a:latin typeface="华文新魏" panose="02010800040101010101" pitchFamily="2" charset="-122"/>
              <a:ea typeface="华文新魏" panose="02010800040101010101" pitchFamily="2" charset="-122"/>
            </a:rPr>
            <a:t>时间紧张</a:t>
          </a:r>
          <a:endParaRPr lang="zh-CN" altLang="en-US" sz="3500" kern="1200" dirty="0"/>
        </a:p>
      </dsp:txBody>
      <dsp:txXfrm>
        <a:off x="473730" y="945"/>
        <a:ext cx="2103431" cy="1262058"/>
      </dsp:txXfrm>
    </dsp:sp>
    <dsp:sp modelId="{72E91CAE-6218-4F67-93D4-0071AA1C7849}">
      <dsp:nvSpPr>
        <dsp:cNvPr id="0" name=""/>
        <dsp:cNvSpPr/>
      </dsp:nvSpPr>
      <dsp:spPr bwMode="white">
        <a:xfrm>
          <a:off x="2787505" y="50745"/>
          <a:ext cx="2103431" cy="12620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zh-CN" altLang="en-US" sz="3500" b="1" kern="1200" dirty="0" smtClean="0">
              <a:latin typeface="华文新魏" panose="02010800040101010101" pitchFamily="2" charset="-122"/>
              <a:ea typeface="华文新魏" panose="02010800040101010101" pitchFamily="2" charset="-122"/>
            </a:rPr>
            <a:t>精力有限</a:t>
          </a:r>
          <a:endParaRPr lang="en-US" altLang="zh-CN" sz="3500" b="1" kern="1200" dirty="0" smtClean="0">
            <a:latin typeface="华文新魏" panose="02010800040101010101" pitchFamily="2" charset="-122"/>
            <a:ea typeface="华文新魏" panose="02010800040101010101" pitchFamily="2" charset="-122"/>
          </a:endParaRPr>
        </a:p>
      </dsp:txBody>
      <dsp:txXfrm>
        <a:off x="2787505" y="50745"/>
        <a:ext cx="2103431" cy="1262058"/>
      </dsp:txXfrm>
    </dsp:sp>
    <dsp:sp modelId="{6F219455-164F-4A70-9AB8-4F03B86A7575}">
      <dsp:nvSpPr>
        <dsp:cNvPr id="0" name=""/>
        <dsp:cNvSpPr/>
      </dsp:nvSpPr>
      <dsp:spPr bwMode="white">
        <a:xfrm>
          <a:off x="1784084" y="1474292"/>
          <a:ext cx="2103431" cy="12620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zh-CN" altLang="en-US" sz="3500" b="1" kern="1200" dirty="0" smtClean="0">
              <a:latin typeface="华文新魏" panose="02010800040101010101" pitchFamily="2" charset="-122"/>
              <a:ea typeface="华文新魏" panose="02010800040101010101" pitchFamily="2" charset="-122"/>
            </a:rPr>
            <a:t>提前计划</a:t>
          </a:r>
          <a:endParaRPr lang="en-US" altLang="zh-CN" sz="3500" b="1" kern="1200" dirty="0" smtClean="0">
            <a:latin typeface="华文新魏" panose="02010800040101010101" pitchFamily="2" charset="-122"/>
            <a:ea typeface="华文新魏" panose="02010800040101010101" pitchFamily="2" charset="-122"/>
          </a:endParaRPr>
        </a:p>
      </dsp:txBody>
      <dsp:txXfrm>
        <a:off x="1784084" y="1474292"/>
        <a:ext cx="2103431" cy="126205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5C0D5-961B-46E3-B847-54EF8345D6C9}">
      <dsp:nvSpPr>
        <dsp:cNvPr id="0" name=""/>
        <dsp:cNvSpPr/>
      </dsp:nvSpPr>
      <dsp:spPr>
        <a:xfrm rot="5400000">
          <a:off x="-194583" y="195765"/>
          <a:ext cx="1297224" cy="90805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方正粗黑宋简体" panose="02000000000000000000" pitchFamily="2" charset="-122"/>
              <a:ea typeface="方正粗黑宋简体" panose="02000000000000000000" pitchFamily="2" charset="-122"/>
            </a:rPr>
            <a:t>前提</a:t>
          </a:r>
          <a:endParaRPr lang="zh-CN" altLang="en-US" sz="1800" b="1" kern="1200" dirty="0">
            <a:latin typeface="方正粗黑宋简体" panose="02000000000000000000" pitchFamily="2" charset="-122"/>
            <a:ea typeface="方正粗黑宋简体" panose="02000000000000000000" pitchFamily="2" charset="-122"/>
          </a:endParaRPr>
        </a:p>
      </dsp:txBody>
      <dsp:txXfrm rot="-5400000">
        <a:off x="1" y="455211"/>
        <a:ext cx="908057" cy="389167"/>
      </dsp:txXfrm>
    </dsp:sp>
    <dsp:sp modelId="{C60C62CB-C4AF-4F8C-8C15-2D50AE536BC6}">
      <dsp:nvSpPr>
        <dsp:cNvPr id="0" name=""/>
        <dsp:cNvSpPr/>
      </dsp:nvSpPr>
      <dsp:spPr>
        <a:xfrm rot="5400000">
          <a:off x="3596897" y="-2687657"/>
          <a:ext cx="843195" cy="622087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zh-CN" altLang="en-US" sz="1700" b="1" kern="1200" dirty="0" smtClean="0">
              <a:latin typeface="方正粗黑宋简体" panose="02000000000000000000" pitchFamily="2" charset="-122"/>
              <a:ea typeface="方正粗黑宋简体" panose="02000000000000000000" pitchFamily="2" charset="-122"/>
            </a:rPr>
            <a:t>提纲终稿审核已通过</a:t>
          </a:r>
          <a:endParaRPr lang="zh-CN" altLang="en-US" sz="1700" b="1" kern="1200" dirty="0">
            <a:latin typeface="方正粗黑宋简体" panose="02000000000000000000" pitchFamily="2" charset="-122"/>
            <a:ea typeface="方正粗黑宋简体" panose="02000000000000000000" pitchFamily="2" charset="-122"/>
          </a:endParaRPr>
        </a:p>
      </dsp:txBody>
      <dsp:txXfrm rot="-5400000">
        <a:off x="908058" y="42343"/>
        <a:ext cx="6179714" cy="760873"/>
      </dsp:txXfrm>
    </dsp:sp>
    <dsp:sp modelId="{398DF69B-692E-460E-AA4A-DF36BF8818F6}">
      <dsp:nvSpPr>
        <dsp:cNvPr id="0" name=""/>
        <dsp:cNvSpPr/>
      </dsp:nvSpPr>
      <dsp:spPr>
        <a:xfrm rot="5400000">
          <a:off x="-194583" y="1346776"/>
          <a:ext cx="1297224" cy="90805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方正粗黑宋简体" panose="02000000000000000000" pitchFamily="2" charset="-122"/>
              <a:ea typeface="方正粗黑宋简体" panose="02000000000000000000" pitchFamily="2" charset="-122"/>
            </a:rPr>
            <a:t>时间</a:t>
          </a:r>
          <a:endParaRPr lang="zh-CN" altLang="en-US" sz="1800" b="1" kern="1200" dirty="0">
            <a:latin typeface="方正粗黑宋简体" panose="02000000000000000000" pitchFamily="2" charset="-122"/>
            <a:ea typeface="方正粗黑宋简体" panose="02000000000000000000" pitchFamily="2" charset="-122"/>
          </a:endParaRPr>
        </a:p>
      </dsp:txBody>
      <dsp:txXfrm rot="-5400000">
        <a:off x="1" y="1606222"/>
        <a:ext cx="908057" cy="389167"/>
      </dsp:txXfrm>
    </dsp:sp>
    <dsp:sp modelId="{ABBA478A-AFD3-4EAB-8CD2-F930DC6C37DC}">
      <dsp:nvSpPr>
        <dsp:cNvPr id="0" name=""/>
        <dsp:cNvSpPr/>
      </dsp:nvSpPr>
      <dsp:spPr>
        <a:xfrm rot="5400000">
          <a:off x="3596897" y="-1536646"/>
          <a:ext cx="843195" cy="622087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altLang="zh-CN" sz="1700" b="1" kern="1200" dirty="0" smtClean="0">
              <a:latin typeface="方正粗黑宋简体" panose="02000000000000000000" pitchFamily="2" charset="-122"/>
              <a:ea typeface="方正粗黑宋简体" panose="02000000000000000000" pitchFamily="2" charset="-122"/>
            </a:rPr>
            <a:t>40</a:t>
          </a:r>
          <a:r>
            <a:rPr lang="zh-CN" altLang="en-US" sz="1700" b="1" kern="1200" dirty="0" smtClean="0">
              <a:latin typeface="方正粗黑宋简体" panose="02000000000000000000" pitchFamily="2" charset="-122"/>
              <a:ea typeface="方正粗黑宋简体" panose="02000000000000000000" pitchFamily="2" charset="-122"/>
            </a:rPr>
            <a:t>天左右</a:t>
          </a:r>
          <a:endParaRPr lang="zh-CN" altLang="en-US" sz="1700" b="1" kern="1200" dirty="0">
            <a:latin typeface="方正粗黑宋简体" panose="02000000000000000000" pitchFamily="2" charset="-122"/>
            <a:ea typeface="方正粗黑宋简体" panose="02000000000000000000" pitchFamily="2" charset="-122"/>
          </a:endParaRPr>
        </a:p>
        <a:p>
          <a:pPr marL="171450" lvl="1" indent="-171450" algn="l" defTabSz="755650">
            <a:lnSpc>
              <a:spcPct val="90000"/>
            </a:lnSpc>
            <a:spcBef>
              <a:spcPct val="0"/>
            </a:spcBef>
            <a:spcAft>
              <a:spcPct val="15000"/>
            </a:spcAft>
            <a:buChar char="••"/>
          </a:pPr>
          <a:r>
            <a:rPr lang="zh-CN" altLang="en-US" sz="1700" b="1" kern="1200" dirty="0" smtClean="0">
              <a:latin typeface="方正粗黑宋简体" panose="02000000000000000000" pitchFamily="2" charset="-122"/>
              <a:ea typeface="方正粗黑宋简体" panose="02000000000000000000" pitchFamily="2" charset="-122"/>
            </a:rPr>
            <a:t>以论文撰写时间进度安排为准</a:t>
          </a:r>
          <a:endParaRPr lang="zh-CN" altLang="en-US" sz="1700" b="1" kern="1200" dirty="0">
            <a:latin typeface="方正粗黑宋简体" panose="02000000000000000000" pitchFamily="2" charset="-122"/>
            <a:ea typeface="方正粗黑宋简体" panose="02000000000000000000" pitchFamily="2" charset="-122"/>
          </a:endParaRPr>
        </a:p>
      </dsp:txBody>
      <dsp:txXfrm rot="-5400000">
        <a:off x="908058" y="1193354"/>
        <a:ext cx="6179714" cy="760873"/>
      </dsp:txXfrm>
    </dsp:sp>
    <dsp:sp modelId="{999939FE-4E5F-4F91-8168-2AA7C4125ECB}">
      <dsp:nvSpPr>
        <dsp:cNvPr id="0" name=""/>
        <dsp:cNvSpPr/>
      </dsp:nvSpPr>
      <dsp:spPr>
        <a:xfrm rot="5400000">
          <a:off x="-194583" y="2497787"/>
          <a:ext cx="1297224" cy="90805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方正粗黑宋简体" panose="02000000000000000000" pitchFamily="2" charset="-122"/>
              <a:ea typeface="方正粗黑宋简体" panose="02000000000000000000" pitchFamily="2" charset="-122"/>
            </a:rPr>
            <a:t>要求</a:t>
          </a:r>
          <a:endParaRPr lang="zh-CN" altLang="en-US" sz="1800" b="1" kern="1200" dirty="0">
            <a:latin typeface="方正粗黑宋简体" panose="02000000000000000000" pitchFamily="2" charset="-122"/>
            <a:ea typeface="方正粗黑宋简体" panose="02000000000000000000" pitchFamily="2" charset="-122"/>
          </a:endParaRPr>
        </a:p>
      </dsp:txBody>
      <dsp:txXfrm rot="-5400000">
        <a:off x="1" y="2757233"/>
        <a:ext cx="908057" cy="389167"/>
      </dsp:txXfrm>
    </dsp:sp>
    <dsp:sp modelId="{4058031A-41D3-4F81-BCBF-ECA0D7D18B07}">
      <dsp:nvSpPr>
        <dsp:cNvPr id="0" name=""/>
        <dsp:cNvSpPr/>
      </dsp:nvSpPr>
      <dsp:spPr>
        <a:xfrm rot="5400000">
          <a:off x="3596897" y="-385635"/>
          <a:ext cx="843195" cy="622087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zh-CN" altLang="en-US" sz="1700" b="1" kern="1200" dirty="0" smtClean="0">
              <a:latin typeface="方正粗黑宋简体" panose="02000000000000000000" pitchFamily="2" charset="-122"/>
              <a:ea typeface="方正粗黑宋简体" panose="02000000000000000000" pitchFamily="2" charset="-122"/>
            </a:rPr>
            <a:t>在规定时间完成上传；</a:t>
          </a:r>
          <a:endParaRPr lang="zh-CN" altLang="en-US" sz="1700" b="1" kern="1200" dirty="0">
            <a:latin typeface="方正粗黑宋简体" panose="02000000000000000000" pitchFamily="2" charset="-122"/>
            <a:ea typeface="方正粗黑宋简体" panose="02000000000000000000" pitchFamily="2" charset="-122"/>
          </a:endParaRPr>
        </a:p>
        <a:p>
          <a:pPr marL="171450" lvl="1" indent="-171450" algn="l" defTabSz="755650">
            <a:lnSpc>
              <a:spcPct val="90000"/>
            </a:lnSpc>
            <a:spcBef>
              <a:spcPct val="0"/>
            </a:spcBef>
            <a:spcAft>
              <a:spcPct val="15000"/>
            </a:spcAft>
            <a:buChar char="••"/>
          </a:pPr>
          <a:r>
            <a:rPr lang="zh-CN" altLang="en-US" sz="1700" b="1" kern="1200" dirty="0" smtClean="0">
              <a:latin typeface="方正粗黑宋简体" panose="02000000000000000000" pitchFamily="2" charset="-122"/>
              <a:ea typeface="方正粗黑宋简体" panose="02000000000000000000" pitchFamily="2" charset="-122"/>
            </a:rPr>
            <a:t>请导师审核；</a:t>
          </a:r>
          <a:endParaRPr lang="en-US" altLang="zh-CN" sz="1700" b="1" kern="1200" dirty="0" smtClean="0">
            <a:latin typeface="方正粗黑宋简体" panose="02000000000000000000" pitchFamily="2" charset="-122"/>
            <a:ea typeface="方正粗黑宋简体" panose="02000000000000000000" pitchFamily="2" charset="-122"/>
          </a:endParaRPr>
        </a:p>
      </dsp:txBody>
      <dsp:txXfrm rot="-5400000">
        <a:off x="908058" y="2344365"/>
        <a:ext cx="6179714" cy="760873"/>
      </dsp:txXfrm>
    </dsp:sp>
    <dsp:sp modelId="{8FD137A9-65D4-4323-BBB0-CFA61B88FCB0}">
      <dsp:nvSpPr>
        <dsp:cNvPr id="0" name=""/>
        <dsp:cNvSpPr/>
      </dsp:nvSpPr>
      <dsp:spPr>
        <a:xfrm rot="5400000">
          <a:off x="-194583" y="3648798"/>
          <a:ext cx="1297224" cy="90805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方正粗黑宋简体" panose="02000000000000000000" pitchFamily="2" charset="-122"/>
              <a:ea typeface="方正粗黑宋简体" panose="02000000000000000000" pitchFamily="2" charset="-122"/>
            </a:rPr>
            <a:t>审核</a:t>
          </a:r>
          <a:endParaRPr lang="zh-CN" altLang="en-US" sz="1800" b="1" kern="1200" dirty="0">
            <a:latin typeface="方正粗黑宋简体" panose="02000000000000000000" pitchFamily="2" charset="-122"/>
            <a:ea typeface="方正粗黑宋简体" panose="02000000000000000000" pitchFamily="2" charset="-122"/>
          </a:endParaRPr>
        </a:p>
      </dsp:txBody>
      <dsp:txXfrm rot="-5400000">
        <a:off x="1" y="3908244"/>
        <a:ext cx="908057" cy="389167"/>
      </dsp:txXfrm>
    </dsp:sp>
    <dsp:sp modelId="{40EEE517-6023-49AC-A995-3D8FCAFBCA33}">
      <dsp:nvSpPr>
        <dsp:cNvPr id="0" name=""/>
        <dsp:cNvSpPr/>
      </dsp:nvSpPr>
      <dsp:spPr>
        <a:xfrm rot="5400000">
          <a:off x="3596897" y="765375"/>
          <a:ext cx="843195" cy="622087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zh-CN" altLang="en-US" sz="1700" b="1" kern="1200" dirty="0" smtClean="0">
              <a:latin typeface="方正粗黑宋简体" panose="02000000000000000000" pitchFamily="2" charset="-122"/>
              <a:ea typeface="方正粗黑宋简体" panose="02000000000000000000" pitchFamily="2" charset="-122"/>
            </a:rPr>
            <a:t>审核通过，才可进入</a:t>
          </a:r>
          <a:r>
            <a:rPr lang="en-US" altLang="zh-CN" sz="1700" b="1" kern="1200" dirty="0" smtClean="0">
              <a:latin typeface="方正粗黑宋简体" panose="02000000000000000000" pitchFamily="2" charset="-122"/>
              <a:ea typeface="方正粗黑宋简体" panose="02000000000000000000" pitchFamily="2" charset="-122"/>
            </a:rPr>
            <a:t>【</a:t>
          </a:r>
          <a:r>
            <a:rPr lang="zh-CN" altLang="en-US" sz="1700" b="1" kern="1200" dirty="0" smtClean="0">
              <a:latin typeface="方正粗黑宋简体" panose="02000000000000000000" pitchFamily="2" charset="-122"/>
              <a:ea typeface="方正粗黑宋简体" panose="02000000000000000000" pitchFamily="2" charset="-122"/>
            </a:rPr>
            <a:t>中稿</a:t>
          </a:r>
          <a:r>
            <a:rPr lang="en-US" altLang="zh-CN" sz="1700" b="1" kern="1200" dirty="0" smtClean="0">
              <a:latin typeface="方正粗黑宋简体" panose="02000000000000000000" pitchFamily="2" charset="-122"/>
              <a:ea typeface="方正粗黑宋简体" panose="02000000000000000000" pitchFamily="2" charset="-122"/>
            </a:rPr>
            <a:t>】</a:t>
          </a:r>
          <a:r>
            <a:rPr lang="zh-CN" altLang="en-US" sz="1700" b="1" kern="1200" dirty="0" smtClean="0">
              <a:latin typeface="方正粗黑宋简体" panose="02000000000000000000" pitchFamily="2" charset="-122"/>
              <a:ea typeface="方正粗黑宋简体" panose="02000000000000000000" pitchFamily="2" charset="-122"/>
            </a:rPr>
            <a:t>阶段</a:t>
          </a:r>
          <a:endParaRPr lang="zh-CN" altLang="en-US" sz="1700" b="1" kern="1200" dirty="0">
            <a:latin typeface="方正粗黑宋简体" panose="02000000000000000000" pitchFamily="2" charset="-122"/>
            <a:ea typeface="方正粗黑宋简体" panose="02000000000000000000" pitchFamily="2" charset="-122"/>
          </a:endParaRPr>
        </a:p>
      </dsp:txBody>
      <dsp:txXfrm rot="-5400000">
        <a:off x="908058" y="3495376"/>
        <a:ext cx="6179714" cy="76087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5C0D5-961B-46E3-B847-54EF8345D6C9}">
      <dsp:nvSpPr>
        <dsp:cNvPr id="0" name=""/>
        <dsp:cNvSpPr/>
      </dsp:nvSpPr>
      <dsp:spPr>
        <a:xfrm rot="5400000">
          <a:off x="-194583" y="195765"/>
          <a:ext cx="1297224" cy="90805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方正粗黑宋简体" panose="02000000000000000000" pitchFamily="2" charset="-122"/>
              <a:ea typeface="方正粗黑宋简体" panose="02000000000000000000" pitchFamily="2" charset="-122"/>
            </a:rPr>
            <a:t>前提</a:t>
          </a:r>
          <a:endParaRPr lang="zh-CN" altLang="en-US" sz="1800" b="1" kern="1200" dirty="0">
            <a:latin typeface="方正粗黑宋简体" panose="02000000000000000000" pitchFamily="2" charset="-122"/>
            <a:ea typeface="方正粗黑宋简体" panose="02000000000000000000" pitchFamily="2" charset="-122"/>
          </a:endParaRPr>
        </a:p>
      </dsp:txBody>
      <dsp:txXfrm rot="-5400000">
        <a:off x="1" y="455211"/>
        <a:ext cx="908057" cy="389167"/>
      </dsp:txXfrm>
    </dsp:sp>
    <dsp:sp modelId="{C60C62CB-C4AF-4F8C-8C15-2D50AE536BC6}">
      <dsp:nvSpPr>
        <dsp:cNvPr id="0" name=""/>
        <dsp:cNvSpPr/>
      </dsp:nvSpPr>
      <dsp:spPr>
        <a:xfrm rot="5400000">
          <a:off x="3596897" y="-2687657"/>
          <a:ext cx="843195" cy="622087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zh-CN" altLang="en-US" sz="1700" b="1" kern="1200" dirty="0" smtClean="0">
              <a:latin typeface="方正粗黑宋简体" panose="02000000000000000000" pitchFamily="2" charset="-122"/>
              <a:ea typeface="方正粗黑宋简体" panose="02000000000000000000" pitchFamily="2" charset="-122"/>
            </a:rPr>
            <a:t>论文初稿审核已通过</a:t>
          </a:r>
          <a:endParaRPr lang="zh-CN" altLang="en-US" sz="1700" b="1" kern="1200" dirty="0">
            <a:latin typeface="方正粗黑宋简体" panose="02000000000000000000" pitchFamily="2" charset="-122"/>
            <a:ea typeface="方正粗黑宋简体" panose="02000000000000000000" pitchFamily="2" charset="-122"/>
          </a:endParaRPr>
        </a:p>
      </dsp:txBody>
      <dsp:txXfrm rot="-5400000">
        <a:off x="908058" y="42343"/>
        <a:ext cx="6179714" cy="760873"/>
      </dsp:txXfrm>
    </dsp:sp>
    <dsp:sp modelId="{398DF69B-692E-460E-AA4A-DF36BF8818F6}">
      <dsp:nvSpPr>
        <dsp:cNvPr id="0" name=""/>
        <dsp:cNvSpPr/>
      </dsp:nvSpPr>
      <dsp:spPr>
        <a:xfrm rot="5400000">
          <a:off x="-194583" y="1346776"/>
          <a:ext cx="1297224" cy="90805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方正粗黑宋简体" panose="02000000000000000000" pitchFamily="2" charset="-122"/>
              <a:ea typeface="方正粗黑宋简体" panose="02000000000000000000" pitchFamily="2" charset="-122"/>
            </a:rPr>
            <a:t>时间</a:t>
          </a:r>
          <a:endParaRPr lang="zh-CN" altLang="en-US" sz="1800" b="1" kern="1200" dirty="0">
            <a:latin typeface="方正粗黑宋简体" panose="02000000000000000000" pitchFamily="2" charset="-122"/>
            <a:ea typeface="方正粗黑宋简体" panose="02000000000000000000" pitchFamily="2" charset="-122"/>
          </a:endParaRPr>
        </a:p>
      </dsp:txBody>
      <dsp:txXfrm rot="-5400000">
        <a:off x="1" y="1606222"/>
        <a:ext cx="908057" cy="389167"/>
      </dsp:txXfrm>
    </dsp:sp>
    <dsp:sp modelId="{ABBA478A-AFD3-4EAB-8CD2-F930DC6C37DC}">
      <dsp:nvSpPr>
        <dsp:cNvPr id="0" name=""/>
        <dsp:cNvSpPr/>
      </dsp:nvSpPr>
      <dsp:spPr>
        <a:xfrm rot="5400000">
          <a:off x="3596897" y="-1536646"/>
          <a:ext cx="843195" cy="622087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altLang="zh-CN" sz="1700" b="1" kern="1200" dirty="0" smtClean="0">
              <a:latin typeface="方正粗黑宋简体" panose="02000000000000000000" pitchFamily="2" charset="-122"/>
              <a:ea typeface="方正粗黑宋简体" panose="02000000000000000000" pitchFamily="2" charset="-122"/>
            </a:rPr>
            <a:t>30</a:t>
          </a:r>
          <a:r>
            <a:rPr lang="zh-CN" altLang="en-US" sz="1700" b="1" kern="1200" dirty="0" smtClean="0">
              <a:latin typeface="方正粗黑宋简体" panose="02000000000000000000" pitchFamily="2" charset="-122"/>
              <a:ea typeface="方正粗黑宋简体" panose="02000000000000000000" pitchFamily="2" charset="-122"/>
            </a:rPr>
            <a:t>天左右</a:t>
          </a:r>
          <a:endParaRPr lang="zh-CN" altLang="en-US" sz="1700" b="1" kern="1200" dirty="0">
            <a:latin typeface="方正粗黑宋简体" panose="02000000000000000000" pitchFamily="2" charset="-122"/>
            <a:ea typeface="方正粗黑宋简体" panose="02000000000000000000" pitchFamily="2" charset="-122"/>
          </a:endParaRPr>
        </a:p>
        <a:p>
          <a:pPr marL="171450" lvl="1" indent="-171450" algn="l" defTabSz="755650">
            <a:lnSpc>
              <a:spcPct val="90000"/>
            </a:lnSpc>
            <a:spcBef>
              <a:spcPct val="0"/>
            </a:spcBef>
            <a:spcAft>
              <a:spcPct val="15000"/>
            </a:spcAft>
            <a:buChar char="••"/>
          </a:pPr>
          <a:r>
            <a:rPr lang="zh-CN" altLang="en-US" sz="1700" b="1" kern="1200" dirty="0" smtClean="0">
              <a:latin typeface="方正粗黑宋简体" panose="02000000000000000000" pitchFamily="2" charset="-122"/>
              <a:ea typeface="方正粗黑宋简体" panose="02000000000000000000" pitchFamily="2" charset="-122"/>
            </a:rPr>
            <a:t>以论文撰写时间进度安排为准</a:t>
          </a:r>
          <a:endParaRPr lang="zh-CN" altLang="en-US" sz="1700" b="1" kern="1200" dirty="0">
            <a:latin typeface="方正粗黑宋简体" panose="02000000000000000000" pitchFamily="2" charset="-122"/>
            <a:ea typeface="方正粗黑宋简体" panose="02000000000000000000" pitchFamily="2" charset="-122"/>
          </a:endParaRPr>
        </a:p>
      </dsp:txBody>
      <dsp:txXfrm rot="-5400000">
        <a:off x="908058" y="1193354"/>
        <a:ext cx="6179714" cy="760873"/>
      </dsp:txXfrm>
    </dsp:sp>
    <dsp:sp modelId="{999939FE-4E5F-4F91-8168-2AA7C4125ECB}">
      <dsp:nvSpPr>
        <dsp:cNvPr id="0" name=""/>
        <dsp:cNvSpPr/>
      </dsp:nvSpPr>
      <dsp:spPr>
        <a:xfrm rot="5400000">
          <a:off x="-194583" y="2497787"/>
          <a:ext cx="1297224" cy="90805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方正粗黑宋简体" panose="02000000000000000000" pitchFamily="2" charset="-122"/>
              <a:ea typeface="方正粗黑宋简体" panose="02000000000000000000" pitchFamily="2" charset="-122"/>
            </a:rPr>
            <a:t>要求</a:t>
          </a:r>
          <a:endParaRPr lang="zh-CN" altLang="en-US" sz="1800" b="1" kern="1200" dirty="0">
            <a:latin typeface="方正粗黑宋简体" panose="02000000000000000000" pitchFamily="2" charset="-122"/>
            <a:ea typeface="方正粗黑宋简体" panose="02000000000000000000" pitchFamily="2" charset="-122"/>
          </a:endParaRPr>
        </a:p>
      </dsp:txBody>
      <dsp:txXfrm rot="-5400000">
        <a:off x="1" y="2757233"/>
        <a:ext cx="908057" cy="389167"/>
      </dsp:txXfrm>
    </dsp:sp>
    <dsp:sp modelId="{4058031A-41D3-4F81-BCBF-ECA0D7D18B07}">
      <dsp:nvSpPr>
        <dsp:cNvPr id="0" name=""/>
        <dsp:cNvSpPr/>
      </dsp:nvSpPr>
      <dsp:spPr>
        <a:xfrm rot="5400000">
          <a:off x="3596897" y="-385635"/>
          <a:ext cx="843195" cy="622087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zh-CN" altLang="en-US" sz="1700" b="1" kern="1200" dirty="0" smtClean="0">
              <a:latin typeface="方正粗黑宋简体" panose="02000000000000000000" pitchFamily="2" charset="-122"/>
              <a:ea typeface="方正粗黑宋简体" panose="02000000000000000000" pitchFamily="2" charset="-122"/>
            </a:rPr>
            <a:t>在规定时间完成上传；</a:t>
          </a:r>
          <a:endParaRPr lang="zh-CN" altLang="en-US" sz="1700" b="1" kern="1200" dirty="0">
            <a:latin typeface="方正粗黑宋简体" panose="02000000000000000000" pitchFamily="2" charset="-122"/>
            <a:ea typeface="方正粗黑宋简体" panose="02000000000000000000" pitchFamily="2" charset="-122"/>
          </a:endParaRPr>
        </a:p>
        <a:p>
          <a:pPr marL="171450" lvl="1" indent="-171450" algn="l" defTabSz="755650">
            <a:lnSpc>
              <a:spcPct val="90000"/>
            </a:lnSpc>
            <a:spcBef>
              <a:spcPct val="0"/>
            </a:spcBef>
            <a:spcAft>
              <a:spcPct val="15000"/>
            </a:spcAft>
            <a:buChar char="••"/>
          </a:pPr>
          <a:r>
            <a:rPr lang="zh-CN" altLang="en-US" sz="1700" b="1" kern="1200" smtClean="0">
              <a:latin typeface="方正粗黑宋简体" panose="02000000000000000000" pitchFamily="2" charset="-122"/>
              <a:ea typeface="方正粗黑宋简体" panose="02000000000000000000" pitchFamily="2" charset="-122"/>
            </a:rPr>
            <a:t>请导师审核；</a:t>
          </a:r>
          <a:endParaRPr lang="en-US" altLang="zh-CN" sz="1700" b="1" kern="1200" dirty="0" smtClean="0">
            <a:latin typeface="方正粗黑宋简体" panose="02000000000000000000" pitchFamily="2" charset="-122"/>
            <a:ea typeface="方正粗黑宋简体" panose="02000000000000000000" pitchFamily="2" charset="-122"/>
          </a:endParaRPr>
        </a:p>
      </dsp:txBody>
      <dsp:txXfrm rot="-5400000">
        <a:off x="908058" y="2344365"/>
        <a:ext cx="6179714" cy="760873"/>
      </dsp:txXfrm>
    </dsp:sp>
    <dsp:sp modelId="{8FD137A9-65D4-4323-BBB0-CFA61B88FCB0}">
      <dsp:nvSpPr>
        <dsp:cNvPr id="0" name=""/>
        <dsp:cNvSpPr/>
      </dsp:nvSpPr>
      <dsp:spPr>
        <a:xfrm rot="5400000">
          <a:off x="-194583" y="3648798"/>
          <a:ext cx="1297224" cy="90805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方正粗黑宋简体" panose="02000000000000000000" pitchFamily="2" charset="-122"/>
              <a:ea typeface="方正粗黑宋简体" panose="02000000000000000000" pitchFamily="2" charset="-122"/>
            </a:rPr>
            <a:t>审核</a:t>
          </a:r>
          <a:endParaRPr lang="zh-CN" altLang="en-US" sz="1800" b="1" kern="1200" dirty="0">
            <a:latin typeface="方正粗黑宋简体" panose="02000000000000000000" pitchFamily="2" charset="-122"/>
            <a:ea typeface="方正粗黑宋简体" panose="02000000000000000000" pitchFamily="2" charset="-122"/>
          </a:endParaRPr>
        </a:p>
      </dsp:txBody>
      <dsp:txXfrm rot="-5400000">
        <a:off x="1" y="3908244"/>
        <a:ext cx="908057" cy="389167"/>
      </dsp:txXfrm>
    </dsp:sp>
    <dsp:sp modelId="{40EEE517-6023-49AC-A995-3D8FCAFBCA33}">
      <dsp:nvSpPr>
        <dsp:cNvPr id="0" name=""/>
        <dsp:cNvSpPr/>
      </dsp:nvSpPr>
      <dsp:spPr>
        <a:xfrm rot="5400000">
          <a:off x="3596897" y="765375"/>
          <a:ext cx="843195" cy="622087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zh-CN" altLang="en-US" sz="1700" b="1" kern="1200" dirty="0" smtClean="0">
              <a:latin typeface="方正粗黑宋简体" panose="02000000000000000000" pitchFamily="2" charset="-122"/>
              <a:ea typeface="方正粗黑宋简体" panose="02000000000000000000" pitchFamily="2" charset="-122"/>
            </a:rPr>
            <a:t>审核通过，才可进入</a:t>
          </a:r>
          <a:r>
            <a:rPr lang="en-US" altLang="zh-CN" sz="1700" b="1" kern="1200" dirty="0" smtClean="0">
              <a:latin typeface="方正粗黑宋简体" panose="02000000000000000000" pitchFamily="2" charset="-122"/>
              <a:ea typeface="方正粗黑宋简体" panose="02000000000000000000" pitchFamily="2" charset="-122"/>
            </a:rPr>
            <a:t>【</a:t>
          </a:r>
          <a:r>
            <a:rPr lang="zh-CN" altLang="en-US" sz="1700" b="1" kern="1200" dirty="0" smtClean="0">
              <a:latin typeface="方正粗黑宋简体" panose="02000000000000000000" pitchFamily="2" charset="-122"/>
              <a:ea typeface="方正粗黑宋简体" panose="02000000000000000000" pitchFamily="2" charset="-122"/>
            </a:rPr>
            <a:t>终稿</a:t>
          </a:r>
          <a:r>
            <a:rPr lang="en-US" altLang="zh-CN" sz="1700" b="1" kern="1200" dirty="0" smtClean="0">
              <a:latin typeface="方正粗黑宋简体" panose="02000000000000000000" pitchFamily="2" charset="-122"/>
              <a:ea typeface="方正粗黑宋简体" panose="02000000000000000000" pitchFamily="2" charset="-122"/>
            </a:rPr>
            <a:t>】</a:t>
          </a:r>
          <a:r>
            <a:rPr lang="zh-CN" altLang="en-US" sz="1700" b="1" kern="1200" dirty="0" smtClean="0">
              <a:latin typeface="方正粗黑宋简体" panose="02000000000000000000" pitchFamily="2" charset="-122"/>
              <a:ea typeface="方正粗黑宋简体" panose="02000000000000000000" pitchFamily="2" charset="-122"/>
            </a:rPr>
            <a:t>阶段</a:t>
          </a:r>
          <a:endParaRPr lang="zh-CN" altLang="en-US" sz="1700" b="1" kern="1200" dirty="0">
            <a:latin typeface="方正粗黑宋简体" panose="02000000000000000000" pitchFamily="2" charset="-122"/>
            <a:ea typeface="方正粗黑宋简体" panose="02000000000000000000" pitchFamily="2" charset="-122"/>
          </a:endParaRPr>
        </a:p>
      </dsp:txBody>
      <dsp:txXfrm rot="-5400000">
        <a:off x="908058" y="3495376"/>
        <a:ext cx="6179714" cy="76087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5C0D5-961B-46E3-B847-54EF8345D6C9}">
      <dsp:nvSpPr>
        <dsp:cNvPr id="0" name=""/>
        <dsp:cNvSpPr/>
      </dsp:nvSpPr>
      <dsp:spPr>
        <a:xfrm rot="5400000">
          <a:off x="-194583" y="195765"/>
          <a:ext cx="1297224" cy="90805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方正粗黑宋简体" panose="02000000000000000000" pitchFamily="2" charset="-122"/>
              <a:ea typeface="方正粗黑宋简体" panose="02000000000000000000" pitchFamily="2" charset="-122"/>
            </a:rPr>
            <a:t>前提</a:t>
          </a:r>
          <a:endParaRPr lang="zh-CN" altLang="en-US" sz="1800" b="1" kern="1200" dirty="0">
            <a:latin typeface="方正粗黑宋简体" panose="02000000000000000000" pitchFamily="2" charset="-122"/>
            <a:ea typeface="方正粗黑宋简体" panose="02000000000000000000" pitchFamily="2" charset="-122"/>
          </a:endParaRPr>
        </a:p>
      </dsp:txBody>
      <dsp:txXfrm rot="-5400000">
        <a:off x="1" y="455211"/>
        <a:ext cx="908057" cy="389167"/>
      </dsp:txXfrm>
    </dsp:sp>
    <dsp:sp modelId="{C60C62CB-C4AF-4F8C-8C15-2D50AE536BC6}">
      <dsp:nvSpPr>
        <dsp:cNvPr id="0" name=""/>
        <dsp:cNvSpPr/>
      </dsp:nvSpPr>
      <dsp:spPr>
        <a:xfrm rot="5400000">
          <a:off x="3596897" y="-2687657"/>
          <a:ext cx="843195" cy="622087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zh-CN" altLang="en-US" sz="1700" b="1" kern="1200" dirty="0" smtClean="0">
              <a:latin typeface="方正粗黑宋简体" panose="02000000000000000000" pitchFamily="2" charset="-122"/>
              <a:ea typeface="方正粗黑宋简体" panose="02000000000000000000" pitchFamily="2" charset="-122"/>
            </a:rPr>
            <a:t>论文中稿审核已通过</a:t>
          </a:r>
          <a:endParaRPr lang="zh-CN" altLang="en-US" sz="1700" b="1" kern="1200" dirty="0">
            <a:latin typeface="方正粗黑宋简体" panose="02000000000000000000" pitchFamily="2" charset="-122"/>
            <a:ea typeface="方正粗黑宋简体" panose="02000000000000000000" pitchFamily="2" charset="-122"/>
          </a:endParaRPr>
        </a:p>
      </dsp:txBody>
      <dsp:txXfrm rot="-5400000">
        <a:off x="908058" y="42343"/>
        <a:ext cx="6179714" cy="760873"/>
      </dsp:txXfrm>
    </dsp:sp>
    <dsp:sp modelId="{398DF69B-692E-460E-AA4A-DF36BF8818F6}">
      <dsp:nvSpPr>
        <dsp:cNvPr id="0" name=""/>
        <dsp:cNvSpPr/>
      </dsp:nvSpPr>
      <dsp:spPr>
        <a:xfrm rot="5400000">
          <a:off x="-194583" y="1346776"/>
          <a:ext cx="1297224" cy="90805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方正粗黑宋简体" panose="02000000000000000000" pitchFamily="2" charset="-122"/>
              <a:ea typeface="方正粗黑宋简体" panose="02000000000000000000" pitchFamily="2" charset="-122"/>
            </a:rPr>
            <a:t>时间</a:t>
          </a:r>
          <a:endParaRPr lang="zh-CN" altLang="en-US" sz="1800" b="1" kern="1200" dirty="0">
            <a:latin typeface="方正粗黑宋简体" panose="02000000000000000000" pitchFamily="2" charset="-122"/>
            <a:ea typeface="方正粗黑宋简体" panose="02000000000000000000" pitchFamily="2" charset="-122"/>
          </a:endParaRPr>
        </a:p>
      </dsp:txBody>
      <dsp:txXfrm rot="-5400000">
        <a:off x="1" y="1606222"/>
        <a:ext cx="908057" cy="389167"/>
      </dsp:txXfrm>
    </dsp:sp>
    <dsp:sp modelId="{ABBA478A-AFD3-4EAB-8CD2-F930DC6C37DC}">
      <dsp:nvSpPr>
        <dsp:cNvPr id="0" name=""/>
        <dsp:cNvSpPr/>
      </dsp:nvSpPr>
      <dsp:spPr>
        <a:xfrm rot="5400000">
          <a:off x="3596897" y="-1536646"/>
          <a:ext cx="843195" cy="622087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altLang="zh-CN" sz="1700" b="1" kern="1200" dirty="0" smtClean="0">
              <a:latin typeface="方正粗黑宋简体" panose="02000000000000000000" pitchFamily="2" charset="-122"/>
              <a:ea typeface="方正粗黑宋简体" panose="02000000000000000000" pitchFamily="2" charset="-122"/>
            </a:rPr>
            <a:t>20</a:t>
          </a:r>
          <a:r>
            <a:rPr lang="zh-CN" altLang="en-US" sz="1700" b="1" kern="1200" dirty="0" smtClean="0">
              <a:latin typeface="方正粗黑宋简体" panose="02000000000000000000" pitchFamily="2" charset="-122"/>
              <a:ea typeface="方正粗黑宋简体" panose="02000000000000000000" pitchFamily="2" charset="-122"/>
            </a:rPr>
            <a:t>天左右</a:t>
          </a:r>
          <a:endParaRPr lang="zh-CN" altLang="en-US" sz="1700" b="1" kern="1200" dirty="0">
            <a:latin typeface="方正粗黑宋简体" panose="02000000000000000000" pitchFamily="2" charset="-122"/>
            <a:ea typeface="方正粗黑宋简体" panose="02000000000000000000" pitchFamily="2" charset="-122"/>
          </a:endParaRPr>
        </a:p>
        <a:p>
          <a:pPr marL="171450" lvl="1" indent="-171450" algn="l" defTabSz="755650">
            <a:lnSpc>
              <a:spcPct val="90000"/>
            </a:lnSpc>
            <a:spcBef>
              <a:spcPct val="0"/>
            </a:spcBef>
            <a:spcAft>
              <a:spcPct val="15000"/>
            </a:spcAft>
            <a:buChar char="••"/>
          </a:pPr>
          <a:r>
            <a:rPr lang="zh-CN" altLang="en-US" sz="1700" b="1" kern="1200" dirty="0" smtClean="0">
              <a:latin typeface="方正粗黑宋简体" panose="02000000000000000000" pitchFamily="2" charset="-122"/>
              <a:ea typeface="方正粗黑宋简体" panose="02000000000000000000" pitchFamily="2" charset="-122"/>
            </a:rPr>
            <a:t>以论文撰写时间进度安排为准</a:t>
          </a:r>
          <a:endParaRPr lang="zh-CN" altLang="en-US" sz="1700" b="1" kern="1200" dirty="0">
            <a:latin typeface="方正粗黑宋简体" panose="02000000000000000000" pitchFamily="2" charset="-122"/>
            <a:ea typeface="方正粗黑宋简体" panose="02000000000000000000" pitchFamily="2" charset="-122"/>
          </a:endParaRPr>
        </a:p>
      </dsp:txBody>
      <dsp:txXfrm rot="-5400000">
        <a:off x="908058" y="1193354"/>
        <a:ext cx="6179714" cy="760873"/>
      </dsp:txXfrm>
    </dsp:sp>
    <dsp:sp modelId="{999939FE-4E5F-4F91-8168-2AA7C4125ECB}">
      <dsp:nvSpPr>
        <dsp:cNvPr id="0" name=""/>
        <dsp:cNvSpPr/>
      </dsp:nvSpPr>
      <dsp:spPr>
        <a:xfrm rot="5400000">
          <a:off x="-194583" y="2497787"/>
          <a:ext cx="1297224" cy="90805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方正粗黑宋简体" panose="02000000000000000000" pitchFamily="2" charset="-122"/>
              <a:ea typeface="方正粗黑宋简体" panose="02000000000000000000" pitchFamily="2" charset="-122"/>
            </a:rPr>
            <a:t>要求</a:t>
          </a:r>
          <a:endParaRPr lang="zh-CN" altLang="en-US" sz="1800" b="1" kern="1200" dirty="0">
            <a:latin typeface="方正粗黑宋简体" panose="02000000000000000000" pitchFamily="2" charset="-122"/>
            <a:ea typeface="方正粗黑宋简体" panose="02000000000000000000" pitchFamily="2" charset="-122"/>
          </a:endParaRPr>
        </a:p>
      </dsp:txBody>
      <dsp:txXfrm rot="-5400000">
        <a:off x="1" y="2757233"/>
        <a:ext cx="908057" cy="389167"/>
      </dsp:txXfrm>
    </dsp:sp>
    <dsp:sp modelId="{4058031A-41D3-4F81-BCBF-ECA0D7D18B07}">
      <dsp:nvSpPr>
        <dsp:cNvPr id="0" name=""/>
        <dsp:cNvSpPr/>
      </dsp:nvSpPr>
      <dsp:spPr>
        <a:xfrm rot="5400000">
          <a:off x="3596897" y="-385635"/>
          <a:ext cx="843195" cy="622087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zh-CN" altLang="en-US" sz="1700" b="1" kern="1200" dirty="0" smtClean="0">
              <a:latin typeface="方正粗黑宋简体" panose="02000000000000000000" pitchFamily="2" charset="-122"/>
              <a:ea typeface="方正粗黑宋简体" panose="02000000000000000000" pitchFamily="2" charset="-122"/>
            </a:rPr>
            <a:t>在规定时间完成上传；论文必须完成写作。</a:t>
          </a:r>
          <a:endParaRPr lang="zh-CN" altLang="en-US" sz="1700" b="1" kern="1200" dirty="0">
            <a:latin typeface="方正粗黑宋简体" panose="02000000000000000000" pitchFamily="2" charset="-122"/>
            <a:ea typeface="方正粗黑宋简体" panose="02000000000000000000" pitchFamily="2" charset="-122"/>
          </a:endParaRPr>
        </a:p>
        <a:p>
          <a:pPr marL="171450" lvl="1" indent="-171450" algn="l" defTabSz="755650">
            <a:lnSpc>
              <a:spcPct val="90000"/>
            </a:lnSpc>
            <a:spcBef>
              <a:spcPct val="0"/>
            </a:spcBef>
            <a:spcAft>
              <a:spcPct val="15000"/>
            </a:spcAft>
            <a:buChar char="••"/>
          </a:pPr>
          <a:r>
            <a:rPr lang="zh-CN" altLang="en-US" sz="1700" b="1" kern="1200" smtClean="0">
              <a:latin typeface="方正粗黑宋简体" panose="02000000000000000000" pitchFamily="2" charset="-122"/>
              <a:ea typeface="方正粗黑宋简体" panose="02000000000000000000" pitchFamily="2" charset="-122"/>
            </a:rPr>
            <a:t>请导师审核；</a:t>
          </a:r>
          <a:endParaRPr lang="en-US" altLang="zh-CN" sz="1700" b="1" kern="1200" dirty="0" smtClean="0">
            <a:latin typeface="方正粗黑宋简体" panose="02000000000000000000" pitchFamily="2" charset="-122"/>
            <a:ea typeface="方正粗黑宋简体" panose="02000000000000000000" pitchFamily="2" charset="-122"/>
          </a:endParaRPr>
        </a:p>
      </dsp:txBody>
      <dsp:txXfrm rot="-5400000">
        <a:off x="908058" y="2344365"/>
        <a:ext cx="6179714" cy="760873"/>
      </dsp:txXfrm>
    </dsp:sp>
    <dsp:sp modelId="{8FD137A9-65D4-4323-BBB0-CFA61B88FCB0}">
      <dsp:nvSpPr>
        <dsp:cNvPr id="0" name=""/>
        <dsp:cNvSpPr/>
      </dsp:nvSpPr>
      <dsp:spPr>
        <a:xfrm rot="5400000">
          <a:off x="-194583" y="3648798"/>
          <a:ext cx="1297224" cy="90805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方正粗黑宋简体" panose="02000000000000000000" pitchFamily="2" charset="-122"/>
              <a:ea typeface="方正粗黑宋简体" panose="02000000000000000000" pitchFamily="2" charset="-122"/>
            </a:rPr>
            <a:t>审核</a:t>
          </a:r>
          <a:endParaRPr lang="zh-CN" altLang="en-US" sz="1800" b="1" kern="1200" dirty="0">
            <a:latin typeface="方正粗黑宋简体" panose="02000000000000000000" pitchFamily="2" charset="-122"/>
            <a:ea typeface="方正粗黑宋简体" panose="02000000000000000000" pitchFamily="2" charset="-122"/>
          </a:endParaRPr>
        </a:p>
      </dsp:txBody>
      <dsp:txXfrm rot="-5400000">
        <a:off x="1" y="3908244"/>
        <a:ext cx="908057" cy="389167"/>
      </dsp:txXfrm>
    </dsp:sp>
    <dsp:sp modelId="{40EEE517-6023-49AC-A995-3D8FCAFBCA33}">
      <dsp:nvSpPr>
        <dsp:cNvPr id="0" name=""/>
        <dsp:cNvSpPr/>
      </dsp:nvSpPr>
      <dsp:spPr>
        <a:xfrm rot="5400000">
          <a:off x="3596897" y="765375"/>
          <a:ext cx="843195" cy="622087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zh-CN" altLang="en-US" sz="1700" b="1" kern="1200" dirty="0" smtClean="0">
              <a:latin typeface="方正粗黑宋简体" panose="02000000000000000000" pitchFamily="2" charset="-122"/>
              <a:ea typeface="方正粗黑宋简体" panose="02000000000000000000" pitchFamily="2" charset="-122"/>
            </a:rPr>
            <a:t>审核通过，才可进入</a:t>
          </a:r>
          <a:r>
            <a:rPr lang="en-US" altLang="zh-CN" sz="1700" b="1" kern="1200" dirty="0" smtClean="0">
              <a:latin typeface="方正粗黑宋简体" panose="02000000000000000000" pitchFamily="2" charset="-122"/>
              <a:ea typeface="方正粗黑宋简体" panose="02000000000000000000" pitchFamily="2" charset="-122"/>
            </a:rPr>
            <a:t>【</a:t>
          </a:r>
          <a:r>
            <a:rPr lang="zh-CN" altLang="en-US" sz="1700" b="1" kern="1200" dirty="0" smtClean="0">
              <a:latin typeface="方正粗黑宋简体" panose="02000000000000000000" pitchFamily="2" charset="-122"/>
              <a:ea typeface="方正粗黑宋简体" panose="02000000000000000000" pitchFamily="2" charset="-122"/>
            </a:rPr>
            <a:t>查重稿</a:t>
          </a:r>
          <a:r>
            <a:rPr lang="en-US" altLang="zh-CN" sz="1700" b="1" kern="1200" dirty="0" smtClean="0">
              <a:latin typeface="方正粗黑宋简体" panose="02000000000000000000" pitchFamily="2" charset="-122"/>
              <a:ea typeface="方正粗黑宋简体" panose="02000000000000000000" pitchFamily="2" charset="-122"/>
            </a:rPr>
            <a:t>】</a:t>
          </a:r>
          <a:r>
            <a:rPr lang="zh-CN" altLang="en-US" sz="1700" b="1" kern="1200" dirty="0" smtClean="0">
              <a:latin typeface="方正粗黑宋简体" panose="02000000000000000000" pitchFamily="2" charset="-122"/>
              <a:ea typeface="方正粗黑宋简体" panose="02000000000000000000" pitchFamily="2" charset="-122"/>
            </a:rPr>
            <a:t>阶段</a:t>
          </a:r>
          <a:endParaRPr lang="zh-CN" altLang="en-US" sz="1700" b="1" kern="1200" dirty="0">
            <a:latin typeface="方正粗黑宋简体" panose="02000000000000000000" pitchFamily="2" charset="-122"/>
            <a:ea typeface="方正粗黑宋简体" panose="02000000000000000000" pitchFamily="2" charset="-122"/>
          </a:endParaRPr>
        </a:p>
      </dsp:txBody>
      <dsp:txXfrm rot="-5400000">
        <a:off x="908058" y="3495376"/>
        <a:ext cx="6179714" cy="76087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5C0D5-961B-46E3-B847-54EF8345D6C9}">
      <dsp:nvSpPr>
        <dsp:cNvPr id="0" name=""/>
        <dsp:cNvSpPr/>
      </dsp:nvSpPr>
      <dsp:spPr>
        <a:xfrm rot="5400000">
          <a:off x="-209622" y="216410"/>
          <a:ext cx="1397480" cy="97823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方正粗黑宋简体" panose="02000000000000000000" pitchFamily="2" charset="-122"/>
              <a:ea typeface="方正粗黑宋简体" panose="02000000000000000000" pitchFamily="2" charset="-122"/>
            </a:rPr>
            <a:t>前提</a:t>
          </a:r>
          <a:endParaRPr lang="zh-CN" altLang="en-US" sz="1800" b="1" kern="1200" dirty="0">
            <a:latin typeface="方正粗黑宋简体" panose="02000000000000000000" pitchFamily="2" charset="-122"/>
            <a:ea typeface="方正粗黑宋简体" panose="02000000000000000000" pitchFamily="2" charset="-122"/>
          </a:endParaRPr>
        </a:p>
      </dsp:txBody>
      <dsp:txXfrm rot="-5400000">
        <a:off x="0" y="495906"/>
        <a:ext cx="978236" cy="419244"/>
      </dsp:txXfrm>
    </dsp:sp>
    <dsp:sp modelId="{C60C62CB-C4AF-4F8C-8C15-2D50AE536BC6}">
      <dsp:nvSpPr>
        <dsp:cNvPr id="0" name=""/>
        <dsp:cNvSpPr/>
      </dsp:nvSpPr>
      <dsp:spPr>
        <a:xfrm rot="5400000">
          <a:off x="4139393" y="-3154368"/>
          <a:ext cx="908362" cy="723067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b="1" kern="1200" dirty="0" smtClean="0">
              <a:latin typeface="方正粗黑宋简体" panose="02000000000000000000" pitchFamily="2" charset="-122"/>
              <a:ea typeface="方正粗黑宋简体" panose="02000000000000000000" pitchFamily="2" charset="-122"/>
            </a:rPr>
            <a:t>论文终稿审核已通过</a:t>
          </a:r>
          <a:endParaRPr lang="zh-CN" altLang="en-US" sz="1800" b="1" kern="1200" dirty="0">
            <a:latin typeface="方正粗黑宋简体" panose="02000000000000000000" pitchFamily="2" charset="-122"/>
            <a:ea typeface="方正粗黑宋简体" panose="02000000000000000000" pitchFamily="2" charset="-122"/>
          </a:endParaRPr>
        </a:p>
      </dsp:txBody>
      <dsp:txXfrm rot="-5400000">
        <a:off x="978237" y="51131"/>
        <a:ext cx="7186332" cy="819676"/>
      </dsp:txXfrm>
    </dsp:sp>
    <dsp:sp modelId="{398DF69B-692E-460E-AA4A-DF36BF8818F6}">
      <dsp:nvSpPr>
        <dsp:cNvPr id="0" name=""/>
        <dsp:cNvSpPr/>
      </dsp:nvSpPr>
      <dsp:spPr>
        <a:xfrm rot="5400000">
          <a:off x="-209622" y="1471478"/>
          <a:ext cx="1397480" cy="97823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方正粗黑宋简体" panose="02000000000000000000" pitchFamily="2" charset="-122"/>
              <a:ea typeface="方正粗黑宋简体" panose="02000000000000000000" pitchFamily="2" charset="-122"/>
            </a:rPr>
            <a:t>时间</a:t>
          </a:r>
          <a:endParaRPr lang="zh-CN" altLang="en-US" sz="1800" b="1" kern="1200" dirty="0">
            <a:latin typeface="方正粗黑宋简体" panose="02000000000000000000" pitchFamily="2" charset="-122"/>
            <a:ea typeface="方正粗黑宋简体" panose="02000000000000000000" pitchFamily="2" charset="-122"/>
          </a:endParaRPr>
        </a:p>
      </dsp:txBody>
      <dsp:txXfrm rot="-5400000">
        <a:off x="0" y="1750974"/>
        <a:ext cx="978236" cy="419244"/>
      </dsp:txXfrm>
    </dsp:sp>
    <dsp:sp modelId="{ABBA478A-AFD3-4EAB-8CD2-F930DC6C37DC}">
      <dsp:nvSpPr>
        <dsp:cNvPr id="0" name=""/>
        <dsp:cNvSpPr/>
      </dsp:nvSpPr>
      <dsp:spPr>
        <a:xfrm rot="5400000">
          <a:off x="4139393" y="-1899300"/>
          <a:ext cx="908362" cy="723067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altLang="zh-CN" sz="1800" b="1" kern="1200" dirty="0" smtClean="0">
              <a:latin typeface="方正粗黑宋简体" panose="02000000000000000000" pitchFamily="2" charset="-122"/>
              <a:ea typeface="方正粗黑宋简体" panose="02000000000000000000" pitchFamily="2" charset="-122"/>
            </a:rPr>
            <a:t>10</a:t>
          </a:r>
          <a:r>
            <a:rPr lang="zh-CN" altLang="en-US" sz="1800" b="1" kern="1200" dirty="0" smtClean="0">
              <a:latin typeface="方正粗黑宋简体" panose="02000000000000000000" pitchFamily="2" charset="-122"/>
              <a:ea typeface="方正粗黑宋简体" panose="02000000000000000000" pitchFamily="2" charset="-122"/>
            </a:rPr>
            <a:t>天左右</a:t>
          </a:r>
          <a:endParaRPr lang="zh-CN" altLang="en-US" sz="1800" b="1" kern="1200" dirty="0">
            <a:latin typeface="方正粗黑宋简体" panose="02000000000000000000" pitchFamily="2" charset="-122"/>
            <a:ea typeface="方正粗黑宋简体" panose="02000000000000000000" pitchFamily="2" charset="-122"/>
          </a:endParaRPr>
        </a:p>
        <a:p>
          <a:pPr marL="171450" lvl="1" indent="-171450" algn="l" defTabSz="800100">
            <a:lnSpc>
              <a:spcPct val="90000"/>
            </a:lnSpc>
            <a:spcBef>
              <a:spcPct val="0"/>
            </a:spcBef>
            <a:spcAft>
              <a:spcPct val="15000"/>
            </a:spcAft>
            <a:buChar char="••"/>
          </a:pPr>
          <a:r>
            <a:rPr lang="zh-CN" altLang="en-US" sz="1800" b="1" kern="1200" dirty="0" smtClean="0">
              <a:latin typeface="方正粗黑宋简体" panose="02000000000000000000" pitchFamily="2" charset="-122"/>
              <a:ea typeface="方正粗黑宋简体" panose="02000000000000000000" pitchFamily="2" charset="-122"/>
            </a:rPr>
            <a:t>以论文撰写时间进度安排为准</a:t>
          </a:r>
          <a:endParaRPr lang="zh-CN" altLang="en-US" sz="1800" b="1" kern="1200" dirty="0">
            <a:latin typeface="方正粗黑宋简体" panose="02000000000000000000" pitchFamily="2" charset="-122"/>
            <a:ea typeface="方正粗黑宋简体" panose="02000000000000000000" pitchFamily="2" charset="-122"/>
          </a:endParaRPr>
        </a:p>
      </dsp:txBody>
      <dsp:txXfrm rot="-5400000">
        <a:off x="978237" y="1306199"/>
        <a:ext cx="7186332" cy="819676"/>
      </dsp:txXfrm>
    </dsp:sp>
    <dsp:sp modelId="{999939FE-4E5F-4F91-8168-2AA7C4125ECB}">
      <dsp:nvSpPr>
        <dsp:cNvPr id="0" name=""/>
        <dsp:cNvSpPr/>
      </dsp:nvSpPr>
      <dsp:spPr>
        <a:xfrm rot="5400000">
          <a:off x="-209622" y="2806868"/>
          <a:ext cx="1397480" cy="97823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方正粗黑宋简体" panose="02000000000000000000" pitchFamily="2" charset="-122"/>
              <a:ea typeface="方正粗黑宋简体" panose="02000000000000000000" pitchFamily="2" charset="-122"/>
            </a:rPr>
            <a:t>要求</a:t>
          </a:r>
          <a:endParaRPr lang="zh-CN" altLang="en-US" sz="1800" b="1" kern="1200" dirty="0">
            <a:latin typeface="方正粗黑宋简体" panose="02000000000000000000" pitchFamily="2" charset="-122"/>
            <a:ea typeface="方正粗黑宋简体" panose="02000000000000000000" pitchFamily="2" charset="-122"/>
          </a:endParaRPr>
        </a:p>
      </dsp:txBody>
      <dsp:txXfrm rot="-5400000">
        <a:off x="0" y="3086364"/>
        <a:ext cx="978236" cy="419244"/>
      </dsp:txXfrm>
    </dsp:sp>
    <dsp:sp modelId="{4058031A-41D3-4F81-BCBF-ECA0D7D18B07}">
      <dsp:nvSpPr>
        <dsp:cNvPr id="0" name=""/>
        <dsp:cNvSpPr/>
      </dsp:nvSpPr>
      <dsp:spPr>
        <a:xfrm rot="5400000">
          <a:off x="4059071" y="-563909"/>
          <a:ext cx="1069006" cy="723067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b="1" kern="1200" dirty="0" smtClean="0">
              <a:latin typeface="方正粗黑宋简体" panose="02000000000000000000" pitchFamily="2" charset="-122"/>
              <a:ea typeface="方正粗黑宋简体" panose="02000000000000000000" pitchFamily="2" charset="-122"/>
            </a:rPr>
            <a:t>做匿名处理：全文导师姓名空白，不填写</a:t>
          </a:r>
          <a:endParaRPr lang="zh-CN" altLang="en-US" sz="1800" b="1" kern="1200" dirty="0">
            <a:latin typeface="方正粗黑宋简体" panose="02000000000000000000" pitchFamily="2" charset="-122"/>
            <a:ea typeface="方正粗黑宋简体" panose="02000000000000000000" pitchFamily="2" charset="-122"/>
          </a:endParaRPr>
        </a:p>
        <a:p>
          <a:pPr marL="171450" lvl="1" indent="-171450" algn="l" defTabSz="800100">
            <a:lnSpc>
              <a:spcPct val="90000"/>
            </a:lnSpc>
            <a:spcBef>
              <a:spcPct val="0"/>
            </a:spcBef>
            <a:spcAft>
              <a:spcPct val="15000"/>
            </a:spcAft>
            <a:buChar char="••"/>
          </a:pPr>
          <a:r>
            <a:rPr lang="zh-CN" altLang="en-US" sz="1800" b="1" kern="1200" dirty="0" smtClean="0">
              <a:latin typeface="方正粗黑宋简体" panose="02000000000000000000" pitchFamily="2" charset="-122"/>
              <a:ea typeface="方正粗黑宋简体" panose="02000000000000000000" pitchFamily="2" charset="-122"/>
            </a:rPr>
            <a:t>在规定时间完成上传；</a:t>
          </a:r>
          <a:endParaRPr lang="en-US" altLang="zh-CN" sz="1800" b="1" kern="1200" dirty="0" smtClean="0">
            <a:latin typeface="方正粗黑宋简体" panose="02000000000000000000" pitchFamily="2" charset="-122"/>
            <a:ea typeface="方正粗黑宋简体" panose="02000000000000000000" pitchFamily="2" charset="-122"/>
          </a:endParaRPr>
        </a:p>
        <a:p>
          <a:pPr marL="171450" lvl="1" indent="-171450" algn="l" defTabSz="800100">
            <a:lnSpc>
              <a:spcPct val="90000"/>
            </a:lnSpc>
            <a:spcBef>
              <a:spcPct val="0"/>
            </a:spcBef>
            <a:spcAft>
              <a:spcPct val="15000"/>
            </a:spcAft>
            <a:buChar char="••"/>
          </a:pPr>
          <a:r>
            <a:rPr lang="zh-CN" altLang="en-US" sz="1800" b="1" kern="1200" dirty="0" smtClean="0">
              <a:latin typeface="方正粗黑宋简体" panose="02000000000000000000" pitchFamily="2" charset="-122"/>
              <a:ea typeface="方正粗黑宋简体" panose="02000000000000000000" pitchFamily="2" charset="-122"/>
            </a:rPr>
            <a:t>填写</a:t>
          </a:r>
          <a:r>
            <a:rPr lang="en-US" altLang="zh-CN" sz="1800" b="1" kern="1200" dirty="0" smtClean="0">
              <a:latin typeface="方正粗黑宋简体" panose="02000000000000000000" pitchFamily="2" charset="-122"/>
              <a:ea typeface="方正粗黑宋简体" panose="02000000000000000000" pitchFamily="2" charset="-122"/>
            </a:rPr>
            <a:t>《</a:t>
          </a:r>
          <a:r>
            <a:rPr lang="zh-CN" altLang="en-US" sz="1800" b="1" kern="1200" dirty="0" smtClean="0">
              <a:latin typeface="方正粗黑宋简体" panose="02000000000000000000" pitchFamily="2" charset="-122"/>
              <a:ea typeface="方正粗黑宋简体" panose="02000000000000000000" pitchFamily="2" charset="-122"/>
            </a:rPr>
            <a:t>答辩申请报告书</a:t>
          </a:r>
          <a:r>
            <a:rPr lang="en-US" altLang="zh-CN" sz="1800" b="1" kern="1200" dirty="0" smtClean="0">
              <a:latin typeface="方正粗黑宋简体" panose="02000000000000000000" pitchFamily="2" charset="-122"/>
              <a:ea typeface="方正粗黑宋简体" panose="02000000000000000000" pitchFamily="2" charset="-122"/>
            </a:rPr>
            <a:t>》</a:t>
          </a:r>
          <a:r>
            <a:rPr lang="zh-CN" altLang="en-US" sz="1800" b="1" kern="1200" dirty="0" smtClean="0">
              <a:latin typeface="方正粗黑宋简体" panose="02000000000000000000" pitchFamily="2" charset="-122"/>
              <a:ea typeface="方正粗黑宋简体" panose="02000000000000000000" pitchFamily="2" charset="-122"/>
            </a:rPr>
            <a:t>，请导师填写</a:t>
          </a:r>
          <a:r>
            <a:rPr lang="en-US" altLang="zh-CN" sz="1800" b="1" kern="1200" dirty="0" smtClean="0">
              <a:latin typeface="方正粗黑宋简体" panose="02000000000000000000" pitchFamily="2" charset="-122"/>
              <a:ea typeface="方正粗黑宋简体" panose="02000000000000000000" pitchFamily="2" charset="-122"/>
            </a:rPr>
            <a:t>《</a:t>
          </a:r>
          <a:r>
            <a:rPr lang="zh-CN" altLang="en-US" sz="1800" b="1" kern="1200" dirty="0" smtClean="0">
              <a:latin typeface="方正粗黑宋简体" panose="02000000000000000000" pitchFamily="2" charset="-122"/>
              <a:ea typeface="方正粗黑宋简体" panose="02000000000000000000" pitchFamily="2" charset="-122"/>
            </a:rPr>
            <a:t>导师推荐意见</a:t>
          </a:r>
          <a:r>
            <a:rPr lang="en-US" altLang="zh-CN" sz="1800" b="1" kern="1200" dirty="0" smtClean="0">
              <a:latin typeface="方正粗黑宋简体" panose="02000000000000000000" pitchFamily="2" charset="-122"/>
              <a:ea typeface="方正粗黑宋简体" panose="02000000000000000000" pitchFamily="2" charset="-122"/>
            </a:rPr>
            <a:t>》</a:t>
          </a:r>
        </a:p>
      </dsp:txBody>
      <dsp:txXfrm rot="-5400000">
        <a:off x="978237" y="2569110"/>
        <a:ext cx="7178490" cy="964636"/>
      </dsp:txXfrm>
    </dsp:sp>
    <dsp:sp modelId="{8FD137A9-65D4-4323-BBB0-CFA61B88FCB0}">
      <dsp:nvSpPr>
        <dsp:cNvPr id="0" name=""/>
        <dsp:cNvSpPr/>
      </dsp:nvSpPr>
      <dsp:spPr>
        <a:xfrm rot="5400000">
          <a:off x="-209622" y="4061937"/>
          <a:ext cx="1397480" cy="97823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方正粗黑宋简体" panose="02000000000000000000" pitchFamily="2" charset="-122"/>
              <a:ea typeface="方正粗黑宋简体" panose="02000000000000000000" pitchFamily="2" charset="-122"/>
            </a:rPr>
            <a:t>审核</a:t>
          </a:r>
          <a:endParaRPr lang="zh-CN" altLang="en-US" sz="1800" b="1" kern="1200" dirty="0">
            <a:latin typeface="方正粗黑宋简体" panose="02000000000000000000" pitchFamily="2" charset="-122"/>
            <a:ea typeface="方正粗黑宋简体" panose="02000000000000000000" pitchFamily="2" charset="-122"/>
          </a:endParaRPr>
        </a:p>
      </dsp:txBody>
      <dsp:txXfrm rot="-5400000">
        <a:off x="0" y="4341433"/>
        <a:ext cx="978236" cy="419244"/>
      </dsp:txXfrm>
    </dsp:sp>
    <dsp:sp modelId="{40EEE517-6023-49AC-A995-3D8FCAFBCA33}">
      <dsp:nvSpPr>
        <dsp:cNvPr id="0" name=""/>
        <dsp:cNvSpPr/>
      </dsp:nvSpPr>
      <dsp:spPr>
        <a:xfrm rot="5400000">
          <a:off x="4139393" y="691158"/>
          <a:ext cx="908362" cy="723067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b="1" kern="1200" dirty="0" smtClean="0">
              <a:latin typeface="方正粗黑宋简体" panose="02000000000000000000" pitchFamily="2" charset="-122"/>
              <a:ea typeface="方正粗黑宋简体" panose="02000000000000000000" pitchFamily="2" charset="-122"/>
            </a:rPr>
            <a:t>审核通过，才可进入</a:t>
          </a:r>
          <a:r>
            <a:rPr lang="en-US" altLang="zh-CN" sz="1800" b="1" kern="1200" dirty="0" smtClean="0">
              <a:latin typeface="方正粗黑宋简体" panose="02000000000000000000" pitchFamily="2" charset="-122"/>
              <a:ea typeface="方正粗黑宋简体" panose="02000000000000000000" pitchFamily="2" charset="-122"/>
            </a:rPr>
            <a:t>【</a:t>
          </a:r>
          <a:r>
            <a:rPr lang="zh-CN" altLang="en-US" sz="1800" b="1" kern="1200" dirty="0" smtClean="0">
              <a:latin typeface="方正粗黑宋简体" panose="02000000000000000000" pitchFamily="2" charset="-122"/>
              <a:ea typeface="方正粗黑宋简体" panose="02000000000000000000" pitchFamily="2" charset="-122"/>
            </a:rPr>
            <a:t>匿名评审</a:t>
          </a:r>
          <a:r>
            <a:rPr lang="en-US" altLang="zh-CN" sz="1800" b="1" kern="1200" dirty="0" smtClean="0">
              <a:latin typeface="方正粗黑宋简体" panose="02000000000000000000" pitchFamily="2" charset="-122"/>
              <a:ea typeface="方正粗黑宋简体" panose="02000000000000000000" pitchFamily="2" charset="-122"/>
            </a:rPr>
            <a:t>】</a:t>
          </a:r>
          <a:r>
            <a:rPr lang="zh-CN" altLang="en-US" sz="1800" b="1" kern="1200" dirty="0" smtClean="0">
              <a:latin typeface="方正粗黑宋简体" panose="02000000000000000000" pitchFamily="2" charset="-122"/>
              <a:ea typeface="方正粗黑宋简体" panose="02000000000000000000" pitchFamily="2" charset="-122"/>
            </a:rPr>
            <a:t>阶段</a:t>
          </a:r>
          <a:endParaRPr lang="zh-CN" altLang="en-US" sz="1800" b="1" kern="1200" dirty="0">
            <a:latin typeface="方正粗黑宋简体" panose="02000000000000000000" pitchFamily="2" charset="-122"/>
            <a:ea typeface="方正粗黑宋简体" panose="02000000000000000000" pitchFamily="2" charset="-122"/>
          </a:endParaRPr>
        </a:p>
        <a:p>
          <a:pPr marL="171450" lvl="1" indent="-171450" algn="l" defTabSz="800100">
            <a:lnSpc>
              <a:spcPct val="90000"/>
            </a:lnSpc>
            <a:spcBef>
              <a:spcPct val="0"/>
            </a:spcBef>
            <a:spcAft>
              <a:spcPct val="15000"/>
            </a:spcAft>
            <a:buChar char="••"/>
          </a:pPr>
          <a:r>
            <a:rPr lang="zh-CN" altLang="en-US" sz="1800" b="1" kern="1200" dirty="0" smtClean="0">
              <a:latin typeface="方正粗黑宋简体" panose="02000000000000000000" pitchFamily="2" charset="-122"/>
              <a:ea typeface="方正粗黑宋简体" panose="02000000000000000000" pitchFamily="2" charset="-122"/>
            </a:rPr>
            <a:t>查重稿电子版直接用于</a:t>
          </a:r>
          <a:r>
            <a:rPr lang="zh-CN" altLang="en-US" sz="1800" b="1" kern="1200" dirty="0" smtClean="0">
              <a:solidFill>
                <a:srgbClr val="FF0000"/>
              </a:solidFill>
              <a:latin typeface="方正粗黑宋简体" panose="02000000000000000000" pitchFamily="2" charset="-122"/>
              <a:ea typeface="方正粗黑宋简体" panose="02000000000000000000" pitchFamily="2" charset="-122"/>
            </a:rPr>
            <a:t>匿名评审及答辩会</a:t>
          </a:r>
          <a:r>
            <a:rPr lang="zh-CN" altLang="en-US" sz="1300" b="1" kern="1200" dirty="0" smtClean="0">
              <a:latin typeface="方正粗黑宋简体" panose="02000000000000000000" pitchFamily="2" charset="-122"/>
              <a:ea typeface="方正粗黑宋简体" panose="02000000000000000000" pitchFamily="2" charset="-122"/>
            </a:rPr>
            <a:t>。</a:t>
          </a:r>
          <a:endParaRPr lang="zh-CN" altLang="en-US" sz="1300" b="1" kern="1200" dirty="0">
            <a:latin typeface="方正粗黑宋简体" panose="02000000000000000000" pitchFamily="2" charset="-122"/>
            <a:ea typeface="方正粗黑宋简体" panose="02000000000000000000" pitchFamily="2" charset="-122"/>
          </a:endParaRPr>
        </a:p>
      </dsp:txBody>
      <dsp:txXfrm rot="-5400000">
        <a:off x="978237" y="3896658"/>
        <a:ext cx="7186332" cy="81967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C2351-0E86-417B-A867-A40A33FD8883}">
      <dsp:nvSpPr>
        <dsp:cNvPr id="0" name=""/>
        <dsp:cNvSpPr/>
      </dsp:nvSpPr>
      <dsp:spPr>
        <a:xfrm>
          <a:off x="-6028297" y="-922408"/>
          <a:ext cx="7176259" cy="7176259"/>
        </a:xfrm>
        <a:prstGeom prst="blockArc">
          <a:avLst>
            <a:gd name="adj1" fmla="val 18900000"/>
            <a:gd name="adj2" fmla="val 2700000"/>
            <a:gd name="adj3" fmla="val 301"/>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DE9969D-04CF-4E07-891B-945D564C8D4F}">
      <dsp:nvSpPr>
        <dsp:cNvPr id="0" name=""/>
        <dsp:cNvSpPr/>
      </dsp:nvSpPr>
      <dsp:spPr>
        <a:xfrm>
          <a:off x="501657" y="333108"/>
          <a:ext cx="7813604" cy="6666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9148" tIns="81280" rIns="81280" bIns="81280" numCol="1" spcCol="1270" anchor="ctr" anchorCtr="0">
          <a:noAutofit/>
        </a:bodyPr>
        <a:lstStyle/>
        <a:p>
          <a:pPr lvl="0" algn="l" defTabSz="1422400">
            <a:lnSpc>
              <a:spcPct val="90000"/>
            </a:lnSpc>
            <a:spcBef>
              <a:spcPct val="0"/>
            </a:spcBef>
            <a:spcAft>
              <a:spcPct val="35000"/>
            </a:spcAft>
          </a:pPr>
          <a:r>
            <a:rPr lang="zh-CN" altLang="en-US" sz="3200" kern="1200" dirty="0" smtClean="0">
              <a:latin typeface="华文新魏" panose="02010800040101010101" pitchFamily="2" charset="-122"/>
              <a:ea typeface="华文新魏" panose="02010800040101010101" pitchFamily="2" charset="-122"/>
            </a:rPr>
            <a:t>导师同意论文定稿</a:t>
          </a:r>
          <a:endParaRPr lang="zh-CN" altLang="en-US" sz="3200" kern="1200" dirty="0"/>
        </a:p>
      </dsp:txBody>
      <dsp:txXfrm>
        <a:off x="501657" y="333108"/>
        <a:ext cx="7813604" cy="666643"/>
      </dsp:txXfrm>
    </dsp:sp>
    <dsp:sp modelId="{CBE1531E-CE86-495E-9844-1D7F20449D24}">
      <dsp:nvSpPr>
        <dsp:cNvPr id="0" name=""/>
        <dsp:cNvSpPr/>
      </dsp:nvSpPr>
      <dsp:spPr>
        <a:xfrm>
          <a:off x="85005" y="249778"/>
          <a:ext cx="833304" cy="83330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9D59968-8A3D-43DC-8A58-9752A3EA038A}">
      <dsp:nvSpPr>
        <dsp:cNvPr id="0" name=""/>
        <dsp:cNvSpPr/>
      </dsp:nvSpPr>
      <dsp:spPr>
        <a:xfrm>
          <a:off x="979354" y="1332754"/>
          <a:ext cx="7335907" cy="6666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9148" tIns="81280" rIns="81280" bIns="81280" numCol="1" spcCol="1270" anchor="ctr" anchorCtr="0">
          <a:noAutofit/>
        </a:bodyPr>
        <a:lstStyle/>
        <a:p>
          <a:pPr lvl="0" algn="l" defTabSz="1422400">
            <a:lnSpc>
              <a:spcPct val="90000"/>
            </a:lnSpc>
            <a:spcBef>
              <a:spcPct val="0"/>
            </a:spcBef>
            <a:spcAft>
              <a:spcPct val="35000"/>
            </a:spcAft>
          </a:pPr>
          <a:r>
            <a:rPr lang="zh-CN" altLang="en-US" sz="3200" kern="1200" dirty="0" smtClean="0">
              <a:latin typeface="华文新魏" panose="02010800040101010101" pitchFamily="2" charset="-122"/>
              <a:ea typeface="华文新魏" panose="02010800040101010101" pitchFamily="2" charset="-122"/>
            </a:rPr>
            <a:t>学院在知网上进行重复率检测</a:t>
          </a:r>
          <a:endParaRPr lang="en-US" altLang="zh-CN" sz="3200" kern="1200" dirty="0" smtClean="0">
            <a:latin typeface="华文新魏" panose="02010800040101010101" pitchFamily="2" charset="-122"/>
            <a:ea typeface="华文新魏" panose="02010800040101010101" pitchFamily="2" charset="-122"/>
          </a:endParaRPr>
        </a:p>
      </dsp:txBody>
      <dsp:txXfrm>
        <a:off x="979354" y="1332754"/>
        <a:ext cx="7335907" cy="666643"/>
      </dsp:txXfrm>
    </dsp:sp>
    <dsp:sp modelId="{ABAED374-3714-4879-9367-4ED2E5BFEF62}">
      <dsp:nvSpPr>
        <dsp:cNvPr id="0" name=""/>
        <dsp:cNvSpPr/>
      </dsp:nvSpPr>
      <dsp:spPr>
        <a:xfrm>
          <a:off x="562702" y="1249423"/>
          <a:ext cx="833304" cy="83330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8674E36-053B-456C-AB0F-91CF804804CA}">
      <dsp:nvSpPr>
        <dsp:cNvPr id="0" name=""/>
        <dsp:cNvSpPr/>
      </dsp:nvSpPr>
      <dsp:spPr>
        <a:xfrm>
          <a:off x="1125969" y="2332399"/>
          <a:ext cx="7189292" cy="6666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9148" tIns="81280" rIns="81280" bIns="81280" numCol="1" spcCol="1270" anchor="ctr" anchorCtr="0">
          <a:noAutofit/>
        </a:bodyPr>
        <a:lstStyle/>
        <a:p>
          <a:pPr lvl="0" algn="l" defTabSz="1422400">
            <a:lnSpc>
              <a:spcPct val="90000"/>
            </a:lnSpc>
            <a:spcBef>
              <a:spcPct val="0"/>
            </a:spcBef>
            <a:spcAft>
              <a:spcPct val="35000"/>
            </a:spcAft>
          </a:pPr>
          <a:r>
            <a:rPr lang="zh-CN" altLang="en-US" sz="3200" kern="1200" dirty="0" smtClean="0">
              <a:latin typeface="华文新魏" panose="02010800040101010101" pitchFamily="2" charset="-122"/>
              <a:ea typeface="华文新魏" panose="02010800040101010101" pitchFamily="2" charset="-122"/>
            </a:rPr>
            <a:t>每个学员只查一次</a:t>
          </a:r>
          <a:endParaRPr lang="en-US" altLang="zh-CN" sz="3200" kern="1200" dirty="0" smtClean="0">
            <a:latin typeface="华文新魏" panose="02010800040101010101" pitchFamily="2" charset="-122"/>
            <a:ea typeface="华文新魏" panose="02010800040101010101" pitchFamily="2" charset="-122"/>
          </a:endParaRPr>
        </a:p>
      </dsp:txBody>
      <dsp:txXfrm>
        <a:off x="1125969" y="2332399"/>
        <a:ext cx="7189292" cy="666643"/>
      </dsp:txXfrm>
    </dsp:sp>
    <dsp:sp modelId="{C5380535-DD15-4BB8-9FD3-E15EEC405D53}">
      <dsp:nvSpPr>
        <dsp:cNvPr id="0" name=""/>
        <dsp:cNvSpPr/>
      </dsp:nvSpPr>
      <dsp:spPr>
        <a:xfrm>
          <a:off x="709317" y="2249069"/>
          <a:ext cx="833304" cy="83330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FDA5ECA-CBBA-457A-9908-52F88F39C53E}">
      <dsp:nvSpPr>
        <dsp:cNvPr id="0" name=""/>
        <dsp:cNvSpPr/>
      </dsp:nvSpPr>
      <dsp:spPr>
        <a:xfrm>
          <a:off x="979354" y="3332045"/>
          <a:ext cx="7335907" cy="6666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9148" tIns="81280" rIns="81280" bIns="81280" numCol="1" spcCol="1270" anchor="ctr" anchorCtr="0">
          <a:noAutofit/>
        </a:bodyPr>
        <a:lstStyle/>
        <a:p>
          <a:pPr lvl="0" algn="l" defTabSz="1422400">
            <a:lnSpc>
              <a:spcPct val="90000"/>
            </a:lnSpc>
            <a:spcBef>
              <a:spcPct val="0"/>
            </a:spcBef>
            <a:spcAft>
              <a:spcPct val="35000"/>
            </a:spcAft>
          </a:pPr>
          <a:r>
            <a:rPr lang="zh-CN" altLang="en-US" sz="3200" kern="1200" dirty="0" smtClean="0">
              <a:latin typeface="华文新魏" panose="02010800040101010101" pitchFamily="2" charset="-122"/>
              <a:ea typeface="华文新魏" panose="02010800040101010101" pitchFamily="2" charset="-122"/>
            </a:rPr>
            <a:t>总文字复制比低于</a:t>
          </a:r>
          <a:r>
            <a:rPr lang="en-US" altLang="zh-CN" sz="3200" kern="1200" dirty="0" smtClean="0">
              <a:latin typeface="华文新魏" panose="02010800040101010101" pitchFamily="2" charset="-122"/>
              <a:ea typeface="华文新魏" panose="02010800040101010101" pitchFamily="2" charset="-122"/>
            </a:rPr>
            <a:t>10%</a:t>
          </a:r>
          <a:r>
            <a:rPr lang="zh-CN" altLang="en-US" sz="3200" kern="1200" dirty="0" smtClean="0">
              <a:latin typeface="华文新魏" panose="02010800040101010101" pitchFamily="2" charset="-122"/>
              <a:ea typeface="华文新魏" panose="02010800040101010101" pitchFamily="2" charset="-122"/>
            </a:rPr>
            <a:t>（含）、</a:t>
          </a:r>
          <a:r>
            <a:rPr lang="en-US" altLang="zh-CN" sz="3200" kern="1200" dirty="0" smtClean="0">
              <a:solidFill>
                <a:srgbClr val="FF0000"/>
              </a:solidFill>
              <a:latin typeface="华文新魏" panose="02010800040101010101" pitchFamily="2" charset="-122"/>
              <a:ea typeface="华文新魏" panose="02010800040101010101" pitchFamily="2" charset="-122"/>
            </a:rPr>
            <a:t>AIGC</a:t>
          </a:r>
        </a:p>
      </dsp:txBody>
      <dsp:txXfrm>
        <a:off x="979354" y="3332045"/>
        <a:ext cx="7335907" cy="666643"/>
      </dsp:txXfrm>
    </dsp:sp>
    <dsp:sp modelId="{02A9A0AD-F2F3-4A69-9B6E-15604A9687D4}">
      <dsp:nvSpPr>
        <dsp:cNvPr id="0" name=""/>
        <dsp:cNvSpPr/>
      </dsp:nvSpPr>
      <dsp:spPr>
        <a:xfrm>
          <a:off x="562702" y="3248714"/>
          <a:ext cx="833304" cy="83330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FDA099E-156A-4D1B-9626-355E8614005F}">
      <dsp:nvSpPr>
        <dsp:cNvPr id="0" name=""/>
        <dsp:cNvSpPr/>
      </dsp:nvSpPr>
      <dsp:spPr>
        <a:xfrm>
          <a:off x="501657" y="4331690"/>
          <a:ext cx="7813604" cy="6666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9148" tIns="81280" rIns="81280" bIns="81280" numCol="1" spcCol="1270" anchor="ctr" anchorCtr="0">
          <a:noAutofit/>
        </a:bodyPr>
        <a:lstStyle/>
        <a:p>
          <a:pPr lvl="0" algn="l" defTabSz="1422400">
            <a:lnSpc>
              <a:spcPct val="90000"/>
            </a:lnSpc>
            <a:spcBef>
              <a:spcPct val="0"/>
            </a:spcBef>
            <a:spcAft>
              <a:spcPct val="35000"/>
            </a:spcAft>
          </a:pPr>
          <a:r>
            <a:rPr lang="zh-CN" altLang="en-US" sz="3200" kern="1200" dirty="0" smtClean="0">
              <a:latin typeface="华文新魏" panose="02010800040101010101" pitchFamily="2" charset="-122"/>
              <a:ea typeface="华文新魏" panose="02010800040101010101" pitchFamily="2" charset="-122"/>
            </a:rPr>
            <a:t>重复率超标学员无资格参加答辩</a:t>
          </a:r>
          <a:endParaRPr lang="en-US" altLang="zh-CN" sz="3200" kern="1200" dirty="0" smtClean="0">
            <a:latin typeface="华文新魏" panose="02010800040101010101" pitchFamily="2" charset="-122"/>
            <a:ea typeface="华文新魏" panose="02010800040101010101" pitchFamily="2" charset="-122"/>
          </a:endParaRPr>
        </a:p>
      </dsp:txBody>
      <dsp:txXfrm>
        <a:off x="501657" y="4331690"/>
        <a:ext cx="7813604" cy="666643"/>
      </dsp:txXfrm>
    </dsp:sp>
    <dsp:sp modelId="{5DB2B556-A717-4906-B6E4-9B49146459CD}">
      <dsp:nvSpPr>
        <dsp:cNvPr id="0" name=""/>
        <dsp:cNvSpPr/>
      </dsp:nvSpPr>
      <dsp:spPr>
        <a:xfrm>
          <a:off x="85005" y="4248360"/>
          <a:ext cx="833304" cy="83330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FD64E-AE60-45FF-A94A-101BAA4AF0FC}">
      <dsp:nvSpPr>
        <dsp:cNvPr id="0" name=""/>
        <dsp:cNvSpPr/>
      </dsp:nvSpPr>
      <dsp:spPr>
        <a:xfrm>
          <a:off x="0" y="0"/>
          <a:ext cx="3456431" cy="3456431"/>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B7AB9F5-AB4A-458F-869C-126FD6F1F9F4}">
      <dsp:nvSpPr>
        <dsp:cNvPr id="0" name=""/>
        <dsp:cNvSpPr/>
      </dsp:nvSpPr>
      <dsp:spPr>
        <a:xfrm>
          <a:off x="1728215" y="0"/>
          <a:ext cx="6084723" cy="345643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CN" altLang="en-US" sz="3200" b="1" kern="1200" dirty="0" smtClean="0">
              <a:latin typeface="方正粗黑宋简体" panose="02000000000000000000" pitchFamily="2" charset="-122"/>
              <a:ea typeface="方正粗黑宋简体" panose="02000000000000000000" pitchFamily="2" charset="-122"/>
            </a:rPr>
            <a:t>匿名评阅</a:t>
          </a:r>
          <a:endParaRPr lang="zh-CN" altLang="en-US" sz="3200" b="1" kern="1200" dirty="0">
            <a:latin typeface="方正粗黑宋简体" panose="02000000000000000000" pitchFamily="2" charset="-122"/>
            <a:ea typeface="方正粗黑宋简体" panose="02000000000000000000" pitchFamily="2" charset="-122"/>
          </a:endParaRPr>
        </a:p>
      </dsp:txBody>
      <dsp:txXfrm>
        <a:off x="1728215" y="0"/>
        <a:ext cx="3042361" cy="1036931"/>
      </dsp:txXfrm>
    </dsp:sp>
    <dsp:sp modelId="{E5A4C2B4-4364-427B-8023-F7B1132F38F8}">
      <dsp:nvSpPr>
        <dsp:cNvPr id="0" name=""/>
        <dsp:cNvSpPr/>
      </dsp:nvSpPr>
      <dsp:spPr>
        <a:xfrm>
          <a:off x="604876" y="1036931"/>
          <a:ext cx="2246677" cy="2246677"/>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743322F-6485-4C4B-87A4-C2CF76C8E643}">
      <dsp:nvSpPr>
        <dsp:cNvPr id="0" name=""/>
        <dsp:cNvSpPr/>
      </dsp:nvSpPr>
      <dsp:spPr>
        <a:xfrm>
          <a:off x="1728215" y="1036931"/>
          <a:ext cx="6084723" cy="224667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CN" altLang="en-US" sz="3200" b="1" kern="1200" dirty="0" smtClean="0">
              <a:latin typeface="方正粗黑宋简体" panose="02000000000000000000" pitchFamily="2" charset="-122"/>
              <a:ea typeface="方正粗黑宋简体" panose="02000000000000000000" pitchFamily="2" charset="-122"/>
            </a:rPr>
            <a:t>评阅专家</a:t>
          </a:r>
          <a:endParaRPr lang="zh-CN" altLang="en-US" sz="3200" b="1" kern="1200" dirty="0">
            <a:latin typeface="方正粗黑宋简体" panose="02000000000000000000" pitchFamily="2" charset="-122"/>
            <a:ea typeface="方正粗黑宋简体" panose="02000000000000000000" pitchFamily="2" charset="-122"/>
          </a:endParaRPr>
        </a:p>
      </dsp:txBody>
      <dsp:txXfrm>
        <a:off x="1728215" y="1036931"/>
        <a:ext cx="3042361" cy="1036928"/>
      </dsp:txXfrm>
    </dsp:sp>
    <dsp:sp modelId="{8DD58FFE-8D3F-41B6-A08F-009A9A2F82FE}">
      <dsp:nvSpPr>
        <dsp:cNvPr id="0" name=""/>
        <dsp:cNvSpPr/>
      </dsp:nvSpPr>
      <dsp:spPr>
        <a:xfrm>
          <a:off x="1209751" y="2073859"/>
          <a:ext cx="1036928" cy="1036928"/>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15F94C4-6D7C-47B1-8099-37B04D58824B}">
      <dsp:nvSpPr>
        <dsp:cNvPr id="0" name=""/>
        <dsp:cNvSpPr/>
      </dsp:nvSpPr>
      <dsp:spPr>
        <a:xfrm>
          <a:off x="1728215" y="2073859"/>
          <a:ext cx="6084723" cy="10369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CN" altLang="en-US" sz="3200" b="1" kern="1200" dirty="0" smtClean="0">
              <a:latin typeface="方正粗黑宋简体" panose="02000000000000000000" pitchFamily="2" charset="-122"/>
              <a:ea typeface="方正粗黑宋简体" panose="02000000000000000000" pitchFamily="2" charset="-122"/>
            </a:rPr>
            <a:t>评阅分数</a:t>
          </a:r>
          <a:endParaRPr lang="zh-CN" altLang="en-US" sz="3200" b="1" kern="1200" dirty="0">
            <a:latin typeface="方正粗黑宋简体" panose="02000000000000000000" pitchFamily="2" charset="-122"/>
            <a:ea typeface="方正粗黑宋简体" panose="02000000000000000000" pitchFamily="2" charset="-122"/>
          </a:endParaRPr>
        </a:p>
      </dsp:txBody>
      <dsp:txXfrm>
        <a:off x="1728215" y="2073859"/>
        <a:ext cx="3042361" cy="1036928"/>
      </dsp:txXfrm>
    </dsp:sp>
    <dsp:sp modelId="{DE4F2A52-EEF1-4473-B4EE-2EA22E4C3CA4}">
      <dsp:nvSpPr>
        <dsp:cNvPr id="0" name=""/>
        <dsp:cNvSpPr/>
      </dsp:nvSpPr>
      <dsp:spPr>
        <a:xfrm>
          <a:off x="4770577" y="0"/>
          <a:ext cx="3042361" cy="1036931"/>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285750" lvl="1" indent="-285750" algn="l" defTabSz="1422400">
            <a:lnSpc>
              <a:spcPct val="90000"/>
            </a:lnSpc>
            <a:spcBef>
              <a:spcPct val="0"/>
            </a:spcBef>
            <a:spcAft>
              <a:spcPct val="15000"/>
            </a:spcAft>
            <a:buChar char="••"/>
          </a:pPr>
          <a:r>
            <a:rPr lang="zh-CN" altLang="en-US" sz="3200" b="1" kern="1200" dirty="0" smtClean="0">
              <a:latin typeface="方正粗黑宋简体" panose="02000000000000000000" pitchFamily="2" charset="-122"/>
              <a:ea typeface="方正粗黑宋简体" panose="02000000000000000000" pitchFamily="2" charset="-122"/>
            </a:rPr>
            <a:t>导师匿名</a:t>
          </a:r>
          <a:endParaRPr lang="zh-CN" altLang="en-US" sz="3200" b="1" kern="1200" dirty="0">
            <a:latin typeface="方正粗黑宋简体" panose="02000000000000000000" pitchFamily="2" charset="-122"/>
            <a:ea typeface="方正粗黑宋简体" panose="02000000000000000000" pitchFamily="2" charset="-122"/>
          </a:endParaRPr>
        </a:p>
      </dsp:txBody>
      <dsp:txXfrm>
        <a:off x="4770577" y="0"/>
        <a:ext cx="3042361" cy="1036931"/>
      </dsp:txXfrm>
    </dsp:sp>
    <dsp:sp modelId="{B02B77B6-5BFB-4CD4-B1AD-63B9F7643B6B}">
      <dsp:nvSpPr>
        <dsp:cNvPr id="0" name=""/>
        <dsp:cNvSpPr/>
      </dsp:nvSpPr>
      <dsp:spPr>
        <a:xfrm>
          <a:off x="4770577" y="1036931"/>
          <a:ext cx="3042361" cy="1036928"/>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285750" lvl="1" indent="-285750" algn="l" defTabSz="1422400">
            <a:lnSpc>
              <a:spcPct val="90000"/>
            </a:lnSpc>
            <a:spcBef>
              <a:spcPct val="0"/>
            </a:spcBef>
            <a:spcAft>
              <a:spcPct val="15000"/>
            </a:spcAft>
            <a:buChar char="••"/>
          </a:pPr>
          <a:r>
            <a:rPr lang="zh-CN" altLang="en-US" sz="3200" b="1" kern="1200" dirty="0" smtClean="0">
              <a:latin typeface="方正粗黑宋简体" panose="02000000000000000000" pitchFamily="2" charset="-122"/>
              <a:ea typeface="方正粗黑宋简体" panose="02000000000000000000" pitchFamily="2" charset="-122"/>
            </a:rPr>
            <a:t>三位</a:t>
          </a:r>
          <a:endParaRPr lang="zh-CN" altLang="en-US" sz="3200" b="1" kern="1200" dirty="0">
            <a:latin typeface="方正粗黑宋简体" panose="02000000000000000000" pitchFamily="2" charset="-122"/>
            <a:ea typeface="方正粗黑宋简体" panose="02000000000000000000" pitchFamily="2" charset="-122"/>
          </a:endParaRPr>
        </a:p>
      </dsp:txBody>
      <dsp:txXfrm>
        <a:off x="4770577" y="1036931"/>
        <a:ext cx="3042361" cy="1036928"/>
      </dsp:txXfrm>
    </dsp:sp>
    <dsp:sp modelId="{E3C7CDB8-268A-4D7F-B581-DBCB8110A6C1}">
      <dsp:nvSpPr>
        <dsp:cNvPr id="0" name=""/>
        <dsp:cNvSpPr/>
      </dsp:nvSpPr>
      <dsp:spPr>
        <a:xfrm>
          <a:off x="4770577" y="2073859"/>
          <a:ext cx="3042361" cy="1036928"/>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285750" lvl="1" indent="-285750" algn="l" defTabSz="1422400">
            <a:lnSpc>
              <a:spcPct val="90000"/>
            </a:lnSpc>
            <a:spcBef>
              <a:spcPct val="0"/>
            </a:spcBef>
            <a:spcAft>
              <a:spcPct val="15000"/>
            </a:spcAft>
            <a:buChar char="••"/>
          </a:pPr>
          <a:r>
            <a:rPr lang="en-US" altLang="zh-CN" sz="3200" b="1" kern="1200" dirty="0" smtClean="0">
              <a:solidFill>
                <a:srgbClr val="FF0000"/>
              </a:solidFill>
              <a:latin typeface="方正粗黑宋简体" panose="02000000000000000000" pitchFamily="2" charset="-122"/>
              <a:ea typeface="方正粗黑宋简体" panose="02000000000000000000" pitchFamily="2" charset="-122"/>
            </a:rPr>
            <a:t>70</a:t>
          </a:r>
          <a:r>
            <a:rPr lang="zh-CN" altLang="en-US" sz="3200" b="1" kern="1200" dirty="0" smtClean="0">
              <a:solidFill>
                <a:srgbClr val="FF0000"/>
              </a:solidFill>
              <a:latin typeface="方正粗黑宋简体" panose="02000000000000000000" pitchFamily="2" charset="-122"/>
              <a:ea typeface="方正粗黑宋简体" panose="02000000000000000000" pitchFamily="2" charset="-122"/>
            </a:rPr>
            <a:t>分合格</a:t>
          </a:r>
          <a:endParaRPr lang="zh-CN" altLang="en-US" sz="3200" b="1" kern="1200" dirty="0">
            <a:solidFill>
              <a:srgbClr val="FF0000"/>
            </a:solidFill>
            <a:latin typeface="方正粗黑宋简体" panose="02000000000000000000" pitchFamily="2" charset="-122"/>
            <a:ea typeface="方正粗黑宋简体" panose="02000000000000000000" pitchFamily="2" charset="-122"/>
          </a:endParaRPr>
        </a:p>
      </dsp:txBody>
      <dsp:txXfrm>
        <a:off x="4770577" y="2073859"/>
        <a:ext cx="3042361" cy="103692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A94CD-1088-4E7D-8390-98AF70AD6C0B}">
      <dsp:nvSpPr>
        <dsp:cNvPr id="0" name=""/>
        <dsp:cNvSpPr/>
      </dsp:nvSpPr>
      <dsp:spPr>
        <a:xfrm>
          <a:off x="-5862188" y="-897155"/>
          <a:ext cx="6978933" cy="6978933"/>
        </a:xfrm>
        <a:prstGeom prst="blockArc">
          <a:avLst>
            <a:gd name="adj1" fmla="val 18900000"/>
            <a:gd name="adj2" fmla="val 2700000"/>
            <a:gd name="adj3" fmla="val 310"/>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3A2F91C-7008-431F-BDE9-F10C016090FC}">
      <dsp:nvSpPr>
        <dsp:cNvPr id="0" name=""/>
        <dsp:cNvSpPr/>
      </dsp:nvSpPr>
      <dsp:spPr>
        <a:xfrm>
          <a:off x="488090" y="323935"/>
          <a:ext cx="8440023" cy="6482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4576" tIns="48260" rIns="48260" bIns="48260" numCol="1" spcCol="1270" anchor="ctr" anchorCtr="0">
          <a:noAutofit/>
        </a:bodyPr>
        <a:lstStyle/>
        <a:p>
          <a:pPr lvl="0" algn="l" defTabSz="844550">
            <a:lnSpc>
              <a:spcPct val="90000"/>
            </a:lnSpc>
            <a:spcBef>
              <a:spcPct val="0"/>
            </a:spcBef>
            <a:spcAft>
              <a:spcPct val="35000"/>
            </a:spcAft>
          </a:pPr>
          <a:r>
            <a:rPr lang="zh-CN" altLang="en-US" sz="1900" b="1" kern="1200" dirty="0" smtClean="0">
              <a:latin typeface="方正粗黑宋简体" panose="02000000000000000000" pitchFamily="2" charset="-122"/>
              <a:ea typeface="方正粗黑宋简体" panose="02000000000000000000" pitchFamily="2" charset="-122"/>
            </a:rPr>
            <a:t>三个评阅分没有可比性；</a:t>
          </a:r>
          <a:endParaRPr lang="en-US" altLang="zh-CN" sz="1900" b="1" kern="1200" dirty="0">
            <a:latin typeface="方正粗黑宋简体" panose="02000000000000000000" pitchFamily="2" charset="-122"/>
            <a:ea typeface="方正粗黑宋简体" panose="02000000000000000000" pitchFamily="2" charset="-122"/>
          </a:endParaRPr>
        </a:p>
      </dsp:txBody>
      <dsp:txXfrm>
        <a:off x="488090" y="323935"/>
        <a:ext cx="8440023" cy="648285"/>
      </dsp:txXfrm>
    </dsp:sp>
    <dsp:sp modelId="{7BC04210-0DD8-4728-B57E-1C9BCAF561D6}">
      <dsp:nvSpPr>
        <dsp:cNvPr id="0" name=""/>
        <dsp:cNvSpPr/>
      </dsp:nvSpPr>
      <dsp:spPr>
        <a:xfrm>
          <a:off x="82912" y="242899"/>
          <a:ext cx="810356" cy="81035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310C8EA-79B3-4119-A43F-A1939950BE2A}">
      <dsp:nvSpPr>
        <dsp:cNvPr id="0" name=""/>
        <dsp:cNvSpPr/>
      </dsp:nvSpPr>
      <dsp:spPr>
        <a:xfrm>
          <a:off x="952632" y="1296052"/>
          <a:ext cx="7975481" cy="6482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4576" tIns="48260" rIns="48260" bIns="48260" numCol="1" spcCol="1270" anchor="ctr" anchorCtr="0">
          <a:noAutofit/>
        </a:bodyPr>
        <a:lstStyle/>
        <a:p>
          <a:pPr lvl="0" algn="l" defTabSz="844550">
            <a:lnSpc>
              <a:spcPct val="90000"/>
            </a:lnSpc>
            <a:spcBef>
              <a:spcPct val="0"/>
            </a:spcBef>
            <a:spcAft>
              <a:spcPct val="35000"/>
            </a:spcAft>
          </a:pPr>
          <a:r>
            <a:rPr lang="zh-CN" altLang="en-US" sz="1900" b="1" kern="1200" dirty="0" smtClean="0">
              <a:latin typeface="方正粗黑宋简体" panose="02000000000000000000" pitchFamily="2" charset="-122"/>
              <a:ea typeface="方正粗黑宋简体" panose="02000000000000000000" pitchFamily="2" charset="-122"/>
            </a:rPr>
            <a:t>对于可延期学员：评阅不通过比答辩不通过好；</a:t>
          </a:r>
          <a:endParaRPr lang="en-US" altLang="zh-CN" sz="1900" b="1" kern="1200" dirty="0">
            <a:latin typeface="方正粗黑宋简体" panose="02000000000000000000" pitchFamily="2" charset="-122"/>
            <a:ea typeface="方正粗黑宋简体" panose="02000000000000000000" pitchFamily="2" charset="-122"/>
          </a:endParaRPr>
        </a:p>
      </dsp:txBody>
      <dsp:txXfrm>
        <a:off x="952632" y="1296052"/>
        <a:ext cx="7975481" cy="648285"/>
      </dsp:txXfrm>
    </dsp:sp>
    <dsp:sp modelId="{B0359830-26E9-44FA-BAC2-0F6516FA943B}">
      <dsp:nvSpPr>
        <dsp:cNvPr id="0" name=""/>
        <dsp:cNvSpPr/>
      </dsp:nvSpPr>
      <dsp:spPr>
        <a:xfrm>
          <a:off x="547454" y="1215016"/>
          <a:ext cx="810356" cy="81035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C18A6E4-AC02-4B6E-A39A-05A6D999BFCC}">
      <dsp:nvSpPr>
        <dsp:cNvPr id="0" name=""/>
        <dsp:cNvSpPr/>
      </dsp:nvSpPr>
      <dsp:spPr>
        <a:xfrm>
          <a:off x="1095209" y="2268168"/>
          <a:ext cx="7832904" cy="6482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4576" tIns="48260" rIns="48260" bIns="48260" numCol="1" spcCol="1270" anchor="ctr" anchorCtr="0">
          <a:noAutofit/>
        </a:bodyPr>
        <a:lstStyle/>
        <a:p>
          <a:pPr lvl="0" algn="l" defTabSz="844550">
            <a:lnSpc>
              <a:spcPct val="90000"/>
            </a:lnSpc>
            <a:spcBef>
              <a:spcPct val="0"/>
            </a:spcBef>
            <a:spcAft>
              <a:spcPct val="35000"/>
            </a:spcAft>
          </a:pPr>
          <a:r>
            <a:rPr lang="zh-CN" altLang="en-US" sz="1900" b="1" kern="1200" dirty="0" smtClean="0">
              <a:latin typeface="方正粗黑宋简体" panose="02000000000000000000" pitchFamily="2" charset="-122"/>
              <a:ea typeface="方正粗黑宋简体" panose="02000000000000000000" pitchFamily="2" charset="-122"/>
            </a:rPr>
            <a:t>重视评阅专家的意见，评阅专家是站在与导师不同的角度审视论文；</a:t>
          </a:r>
          <a:endParaRPr lang="en-US" altLang="zh-CN" sz="1900" b="1" kern="1200" dirty="0">
            <a:latin typeface="方正粗黑宋简体" panose="02000000000000000000" pitchFamily="2" charset="-122"/>
            <a:ea typeface="方正粗黑宋简体" panose="02000000000000000000" pitchFamily="2" charset="-122"/>
          </a:endParaRPr>
        </a:p>
      </dsp:txBody>
      <dsp:txXfrm>
        <a:off x="1095209" y="2268168"/>
        <a:ext cx="7832904" cy="648285"/>
      </dsp:txXfrm>
    </dsp:sp>
    <dsp:sp modelId="{867FF593-2089-4FF2-A49C-FCA18089AFB3}">
      <dsp:nvSpPr>
        <dsp:cNvPr id="0" name=""/>
        <dsp:cNvSpPr/>
      </dsp:nvSpPr>
      <dsp:spPr>
        <a:xfrm>
          <a:off x="690031" y="2187133"/>
          <a:ext cx="810356" cy="81035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CCC1EAD-F1F1-454A-9767-D6E17115AEEB}">
      <dsp:nvSpPr>
        <dsp:cNvPr id="0" name=""/>
        <dsp:cNvSpPr/>
      </dsp:nvSpPr>
      <dsp:spPr>
        <a:xfrm>
          <a:off x="952632" y="3240285"/>
          <a:ext cx="7975481" cy="6482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4576" tIns="48260" rIns="48260" bIns="48260" numCol="1" spcCol="1270" anchor="ctr" anchorCtr="0">
          <a:noAutofit/>
        </a:bodyPr>
        <a:lstStyle/>
        <a:p>
          <a:pPr lvl="0" algn="l" defTabSz="844550">
            <a:lnSpc>
              <a:spcPct val="90000"/>
            </a:lnSpc>
            <a:spcBef>
              <a:spcPct val="0"/>
            </a:spcBef>
            <a:spcAft>
              <a:spcPct val="35000"/>
            </a:spcAft>
          </a:pPr>
          <a:r>
            <a:rPr lang="zh-CN" altLang="en-US" sz="1900" b="1" kern="1200" dirty="0" smtClean="0">
              <a:latin typeface="方正粗黑宋简体" panose="02000000000000000000" pitchFamily="2" charset="-122"/>
              <a:ea typeface="方正粗黑宋简体" panose="02000000000000000000" pitchFamily="2" charset="-122"/>
            </a:rPr>
            <a:t>珍惜此次修改机会，才能确保下次顺利通过</a:t>
          </a:r>
          <a:endParaRPr lang="en-US" altLang="zh-CN" sz="1900" b="1" kern="1200" dirty="0">
            <a:latin typeface="方正粗黑宋简体" panose="02000000000000000000" pitchFamily="2" charset="-122"/>
            <a:ea typeface="方正粗黑宋简体" panose="02000000000000000000" pitchFamily="2" charset="-122"/>
          </a:endParaRPr>
        </a:p>
      </dsp:txBody>
      <dsp:txXfrm>
        <a:off x="952632" y="3240285"/>
        <a:ext cx="7975481" cy="648285"/>
      </dsp:txXfrm>
    </dsp:sp>
    <dsp:sp modelId="{D19AA4A6-C396-40A4-B767-EFFDE6ABF6A1}">
      <dsp:nvSpPr>
        <dsp:cNvPr id="0" name=""/>
        <dsp:cNvSpPr/>
      </dsp:nvSpPr>
      <dsp:spPr>
        <a:xfrm>
          <a:off x="547454" y="3159250"/>
          <a:ext cx="810356" cy="81035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06BC752-D712-490A-9CF0-4A4498DAF1B3}">
      <dsp:nvSpPr>
        <dsp:cNvPr id="0" name=""/>
        <dsp:cNvSpPr/>
      </dsp:nvSpPr>
      <dsp:spPr>
        <a:xfrm>
          <a:off x="488090" y="4212402"/>
          <a:ext cx="8440023" cy="6482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4576" tIns="48260" rIns="48260" bIns="48260" numCol="1" spcCol="1270" anchor="ctr" anchorCtr="0">
          <a:noAutofit/>
        </a:bodyPr>
        <a:lstStyle/>
        <a:p>
          <a:pPr lvl="0" algn="l" defTabSz="844550">
            <a:lnSpc>
              <a:spcPct val="90000"/>
            </a:lnSpc>
            <a:spcBef>
              <a:spcPct val="0"/>
            </a:spcBef>
            <a:spcAft>
              <a:spcPct val="35000"/>
            </a:spcAft>
          </a:pPr>
          <a:r>
            <a:rPr lang="zh-CN" altLang="en-US" sz="1900" b="1" kern="1200" dirty="0" smtClean="0">
              <a:latin typeface="方正粗黑宋简体" panose="02000000000000000000" pitchFamily="2" charset="-122"/>
              <a:ea typeface="方正粗黑宋简体" panose="02000000000000000000" pitchFamily="2" charset="-122"/>
            </a:rPr>
            <a:t>避免不必要的费用支出。</a:t>
          </a:r>
          <a:endParaRPr lang="en-US" altLang="zh-CN" sz="1900" b="1" kern="1200" dirty="0">
            <a:latin typeface="方正粗黑宋简体" panose="02000000000000000000" pitchFamily="2" charset="-122"/>
            <a:ea typeface="方正粗黑宋简体" panose="02000000000000000000" pitchFamily="2" charset="-122"/>
          </a:endParaRPr>
        </a:p>
      </dsp:txBody>
      <dsp:txXfrm>
        <a:off x="488090" y="4212402"/>
        <a:ext cx="8440023" cy="648285"/>
      </dsp:txXfrm>
    </dsp:sp>
    <dsp:sp modelId="{30A4B022-5498-43BE-97A6-70CD469E7A32}">
      <dsp:nvSpPr>
        <dsp:cNvPr id="0" name=""/>
        <dsp:cNvSpPr/>
      </dsp:nvSpPr>
      <dsp:spPr>
        <a:xfrm>
          <a:off x="82912" y="4131366"/>
          <a:ext cx="810356" cy="81035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35304-550E-461E-B161-3AE2ACECA8FD}">
      <dsp:nvSpPr>
        <dsp:cNvPr id="0" name=""/>
        <dsp:cNvSpPr/>
      </dsp:nvSpPr>
      <dsp:spPr>
        <a:xfrm>
          <a:off x="-5780719" y="-884769"/>
          <a:ext cx="6882154" cy="6882154"/>
        </a:xfrm>
        <a:prstGeom prst="blockArc">
          <a:avLst>
            <a:gd name="adj1" fmla="val 18900000"/>
            <a:gd name="adj2" fmla="val 2700000"/>
            <a:gd name="adj3" fmla="val 31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74E554-6891-4F7D-8758-44C4DB101155}">
      <dsp:nvSpPr>
        <dsp:cNvPr id="0" name=""/>
        <dsp:cNvSpPr/>
      </dsp:nvSpPr>
      <dsp:spPr>
        <a:xfrm>
          <a:off x="481436" y="319436"/>
          <a:ext cx="8735847" cy="6392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7430" tIns="45720" rIns="45720" bIns="45720" numCol="1" spcCol="1270" anchor="ctr" anchorCtr="0">
          <a:noAutofit/>
        </a:bodyPr>
        <a:lstStyle/>
        <a:p>
          <a:pPr lvl="0" algn="l" defTabSz="800100">
            <a:lnSpc>
              <a:spcPct val="90000"/>
            </a:lnSpc>
            <a:spcBef>
              <a:spcPct val="0"/>
            </a:spcBef>
            <a:spcAft>
              <a:spcPct val="35000"/>
            </a:spcAft>
          </a:pPr>
          <a:r>
            <a:rPr lang="zh-CN" altLang="en-US" sz="1800" b="1" kern="1200" dirty="0" smtClean="0">
              <a:solidFill>
                <a:srgbClr val="000000"/>
              </a:solidFill>
              <a:latin typeface="方正粗黑宋简体" panose="02000000000000000000" pitchFamily="2" charset="-122"/>
              <a:ea typeface="方正粗黑宋简体" panose="02000000000000000000" pitchFamily="2" charset="-122"/>
            </a:rPr>
            <a:t>上会前</a:t>
          </a:r>
          <a:r>
            <a:rPr lang="en-US" altLang="zh-CN" sz="1800" b="1" kern="1200" dirty="0" smtClean="0">
              <a:solidFill>
                <a:srgbClr val="000000"/>
              </a:solidFill>
              <a:latin typeface="方正粗黑宋简体" panose="02000000000000000000" pitchFamily="2" charset="-122"/>
              <a:ea typeface="方正粗黑宋简体" panose="02000000000000000000" pitchFamily="2" charset="-122"/>
            </a:rPr>
            <a:t>4-7</a:t>
          </a:r>
          <a:r>
            <a:rPr lang="zh-CN" altLang="en-US" sz="1800" b="1" kern="1200" dirty="0" smtClean="0">
              <a:solidFill>
                <a:srgbClr val="000000"/>
              </a:solidFill>
              <a:latin typeface="方正粗黑宋简体" panose="02000000000000000000" pitchFamily="2" charset="-122"/>
              <a:ea typeface="方正粗黑宋简体" panose="02000000000000000000" pitchFamily="2" charset="-122"/>
            </a:rPr>
            <a:t>天查询评阅分数；</a:t>
          </a:r>
          <a:endParaRPr lang="zh-CN" altLang="en-US" sz="1800" b="1" kern="1200" dirty="0">
            <a:latin typeface="方正粗黑宋简体" panose="02000000000000000000" pitchFamily="2" charset="-122"/>
            <a:ea typeface="方正粗黑宋简体" panose="02000000000000000000" pitchFamily="2" charset="-122"/>
          </a:endParaRPr>
        </a:p>
      </dsp:txBody>
      <dsp:txXfrm>
        <a:off x="481436" y="319436"/>
        <a:ext cx="8735847" cy="639281"/>
      </dsp:txXfrm>
    </dsp:sp>
    <dsp:sp modelId="{0FB6B644-7BE1-44A0-9E8E-241674FDC42B}">
      <dsp:nvSpPr>
        <dsp:cNvPr id="0" name=""/>
        <dsp:cNvSpPr/>
      </dsp:nvSpPr>
      <dsp:spPr>
        <a:xfrm>
          <a:off x="81885" y="239526"/>
          <a:ext cx="799101" cy="79910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AB92DC-47D2-4A15-9CF7-F54C7A362313}">
      <dsp:nvSpPr>
        <dsp:cNvPr id="0" name=""/>
        <dsp:cNvSpPr/>
      </dsp:nvSpPr>
      <dsp:spPr>
        <a:xfrm>
          <a:off x="939526" y="1278051"/>
          <a:ext cx="8277756" cy="6392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7430" tIns="45720" rIns="45720" bIns="45720" numCol="1" spcCol="1270" anchor="ctr" anchorCtr="0">
          <a:noAutofit/>
        </a:bodyPr>
        <a:lstStyle/>
        <a:p>
          <a:pPr lvl="0" algn="l" defTabSz="800100">
            <a:lnSpc>
              <a:spcPct val="90000"/>
            </a:lnSpc>
            <a:spcBef>
              <a:spcPct val="0"/>
            </a:spcBef>
            <a:spcAft>
              <a:spcPct val="35000"/>
            </a:spcAft>
          </a:pPr>
          <a:r>
            <a:rPr lang="zh-CN" altLang="en-US" sz="1800" b="1" kern="1200" dirty="0" smtClean="0">
              <a:solidFill>
                <a:srgbClr val="000000"/>
              </a:solidFill>
              <a:latin typeface="方正粗黑宋简体" panose="02000000000000000000" pitchFamily="2" charset="-122"/>
              <a:ea typeface="方正粗黑宋简体" panose="02000000000000000000" pitchFamily="2" charset="-122"/>
            </a:rPr>
            <a:t>有一个评阅分数出来，</a:t>
          </a:r>
          <a:r>
            <a:rPr lang="en-US" altLang="zh-CN" sz="1800" b="1" kern="1200" dirty="0" smtClean="0">
              <a:solidFill>
                <a:srgbClr val="000000"/>
              </a:solidFill>
              <a:latin typeface="方正粗黑宋简体" panose="02000000000000000000" pitchFamily="2" charset="-122"/>
              <a:ea typeface="方正粗黑宋简体" panose="02000000000000000000" pitchFamily="2" charset="-122"/>
            </a:rPr>
            <a:t>【</a:t>
          </a:r>
          <a:r>
            <a:rPr lang="zh-CN" altLang="en-US" sz="1800" b="1" kern="1200" dirty="0" smtClean="0">
              <a:solidFill>
                <a:srgbClr val="000000"/>
              </a:solidFill>
              <a:latin typeface="方正粗黑宋简体" panose="02000000000000000000" pitchFamily="2" charset="-122"/>
              <a:ea typeface="方正粗黑宋简体" panose="02000000000000000000" pitchFamily="2" charset="-122"/>
            </a:rPr>
            <a:t>论文查重稿</a:t>
          </a:r>
          <a:r>
            <a:rPr lang="en-US" altLang="zh-CN" sz="1800" b="1" kern="1200" dirty="0" smtClean="0">
              <a:solidFill>
                <a:srgbClr val="000000"/>
              </a:solidFill>
              <a:latin typeface="方正粗黑宋简体" panose="02000000000000000000" pitchFamily="2" charset="-122"/>
              <a:ea typeface="方正粗黑宋简体" panose="02000000000000000000" pitchFamily="2" charset="-122"/>
            </a:rPr>
            <a:t>】</a:t>
          </a:r>
          <a:r>
            <a:rPr lang="zh-CN" altLang="en-US" sz="1800" b="1" kern="1200" dirty="0" smtClean="0">
              <a:solidFill>
                <a:srgbClr val="000000"/>
              </a:solidFill>
              <a:latin typeface="方正粗黑宋简体" panose="02000000000000000000" pitchFamily="2" charset="-122"/>
              <a:ea typeface="方正粗黑宋简体" panose="02000000000000000000" pitchFamily="2" charset="-122"/>
            </a:rPr>
            <a:t>即可更新；</a:t>
          </a:r>
          <a:endParaRPr lang="en-US" altLang="zh-CN" sz="1800" b="1" kern="1200" dirty="0" smtClean="0">
            <a:solidFill>
              <a:srgbClr val="000000"/>
            </a:solidFill>
            <a:latin typeface="方正粗黑宋简体" panose="02000000000000000000" pitchFamily="2" charset="-122"/>
            <a:ea typeface="方正粗黑宋简体" panose="02000000000000000000" pitchFamily="2" charset="-122"/>
          </a:endParaRPr>
        </a:p>
      </dsp:txBody>
      <dsp:txXfrm>
        <a:off x="939526" y="1278051"/>
        <a:ext cx="8277756" cy="639281"/>
      </dsp:txXfrm>
    </dsp:sp>
    <dsp:sp modelId="{62EB3B52-EE96-40BB-8EAD-64D12FFE9B1A}">
      <dsp:nvSpPr>
        <dsp:cNvPr id="0" name=""/>
        <dsp:cNvSpPr/>
      </dsp:nvSpPr>
      <dsp:spPr>
        <a:xfrm>
          <a:off x="539976" y="1198141"/>
          <a:ext cx="799101" cy="79910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8FD542-41F5-4178-A066-24D7A388F077}">
      <dsp:nvSpPr>
        <dsp:cNvPr id="0" name=""/>
        <dsp:cNvSpPr/>
      </dsp:nvSpPr>
      <dsp:spPr>
        <a:xfrm>
          <a:off x="1080123" y="2236666"/>
          <a:ext cx="8137159" cy="6392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7430" tIns="45720" rIns="45720" bIns="45720" numCol="1" spcCol="1270" anchor="ctr" anchorCtr="0">
          <a:noAutofit/>
        </a:bodyPr>
        <a:lstStyle/>
        <a:p>
          <a:pPr lvl="0" algn="l" defTabSz="800100">
            <a:lnSpc>
              <a:spcPct val="90000"/>
            </a:lnSpc>
            <a:spcBef>
              <a:spcPct val="0"/>
            </a:spcBef>
            <a:spcAft>
              <a:spcPct val="35000"/>
            </a:spcAft>
          </a:pPr>
          <a:r>
            <a:rPr lang="zh-CN" altLang="en-US" sz="1800" b="1" kern="1200" dirty="0" smtClean="0">
              <a:solidFill>
                <a:srgbClr val="000000"/>
              </a:solidFill>
              <a:latin typeface="方正粗黑宋简体" panose="02000000000000000000" pitchFamily="2" charset="-122"/>
              <a:ea typeface="方正粗黑宋简体" panose="02000000000000000000" pitchFamily="2" charset="-122"/>
            </a:rPr>
            <a:t>论文查重通过后到答辩会后，论文一直可进行线下修改。</a:t>
          </a:r>
          <a:endParaRPr lang="en-US" altLang="zh-CN" sz="1800" b="1" kern="1200" dirty="0" smtClean="0">
            <a:solidFill>
              <a:srgbClr val="000000"/>
            </a:solidFill>
            <a:latin typeface="方正粗黑宋简体" panose="02000000000000000000" pitchFamily="2" charset="-122"/>
            <a:ea typeface="方正粗黑宋简体" panose="02000000000000000000" pitchFamily="2" charset="-122"/>
          </a:endParaRPr>
        </a:p>
      </dsp:txBody>
      <dsp:txXfrm>
        <a:off x="1080123" y="2236666"/>
        <a:ext cx="8137159" cy="639281"/>
      </dsp:txXfrm>
    </dsp:sp>
    <dsp:sp modelId="{81E416F0-A171-4078-8C4B-0087935A0749}">
      <dsp:nvSpPr>
        <dsp:cNvPr id="0" name=""/>
        <dsp:cNvSpPr/>
      </dsp:nvSpPr>
      <dsp:spPr>
        <a:xfrm>
          <a:off x="680572" y="2156756"/>
          <a:ext cx="799101" cy="79910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D7A423-F0A3-489A-A090-F0ED031F75A9}">
      <dsp:nvSpPr>
        <dsp:cNvPr id="0" name=""/>
        <dsp:cNvSpPr/>
      </dsp:nvSpPr>
      <dsp:spPr>
        <a:xfrm>
          <a:off x="939526" y="3195282"/>
          <a:ext cx="8277756" cy="6392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7430" tIns="45720" rIns="45720" bIns="45720" numCol="1" spcCol="1270" anchor="ctr" anchorCtr="0">
          <a:noAutofit/>
        </a:bodyPr>
        <a:lstStyle/>
        <a:p>
          <a:pPr lvl="0" algn="l" defTabSz="800100">
            <a:lnSpc>
              <a:spcPct val="90000"/>
            </a:lnSpc>
            <a:spcBef>
              <a:spcPct val="0"/>
            </a:spcBef>
            <a:spcAft>
              <a:spcPct val="35000"/>
            </a:spcAft>
          </a:pPr>
          <a:r>
            <a:rPr lang="zh-CN" altLang="en-US" sz="1800" b="1" kern="1200" dirty="0" smtClean="0">
              <a:solidFill>
                <a:srgbClr val="000000"/>
              </a:solidFill>
              <a:latin typeface="方正粗黑宋简体" panose="02000000000000000000" pitchFamily="2" charset="-122"/>
              <a:ea typeface="方正粗黑宋简体" panose="02000000000000000000" pitchFamily="2" charset="-122"/>
            </a:rPr>
            <a:t>对于评阅意见中提到的不足，要进行修改，对于不确定的内容，</a:t>
          </a:r>
          <a:r>
            <a:rPr lang="zh-CN" altLang="en-US" sz="1800" b="1" kern="1200" dirty="0" smtClean="0">
              <a:solidFill>
                <a:srgbClr val="FFFF00"/>
              </a:solidFill>
              <a:latin typeface="方正粗黑宋简体" panose="02000000000000000000" pitchFamily="2" charset="-122"/>
              <a:ea typeface="方正粗黑宋简体" panose="02000000000000000000" pitchFamily="2" charset="-122"/>
            </a:rPr>
            <a:t>必须与导师沟通确认后再做修改</a:t>
          </a:r>
          <a:r>
            <a:rPr lang="zh-CN" altLang="en-US" sz="1800" b="1" kern="1200" dirty="0" smtClean="0">
              <a:solidFill>
                <a:srgbClr val="000000"/>
              </a:solidFill>
              <a:latin typeface="方正粗黑宋简体" panose="02000000000000000000" pitchFamily="2" charset="-122"/>
              <a:ea typeface="方正粗黑宋简体" panose="02000000000000000000" pitchFamily="2" charset="-122"/>
            </a:rPr>
            <a:t>；</a:t>
          </a:r>
          <a:endParaRPr lang="en-US" altLang="zh-CN" sz="1800" b="1" kern="1200" dirty="0" smtClean="0">
            <a:solidFill>
              <a:srgbClr val="000000"/>
            </a:solidFill>
            <a:latin typeface="方正粗黑宋简体" panose="02000000000000000000" pitchFamily="2" charset="-122"/>
            <a:ea typeface="方正粗黑宋简体" panose="02000000000000000000" pitchFamily="2" charset="-122"/>
          </a:endParaRPr>
        </a:p>
      </dsp:txBody>
      <dsp:txXfrm>
        <a:off x="939526" y="3195282"/>
        <a:ext cx="8277756" cy="639281"/>
      </dsp:txXfrm>
    </dsp:sp>
    <dsp:sp modelId="{B4632567-D3CE-42A2-A8E8-43A505185895}">
      <dsp:nvSpPr>
        <dsp:cNvPr id="0" name=""/>
        <dsp:cNvSpPr/>
      </dsp:nvSpPr>
      <dsp:spPr>
        <a:xfrm>
          <a:off x="539976" y="3115371"/>
          <a:ext cx="799101" cy="79910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513B03-DF15-4261-8DBB-77386564AB6E}">
      <dsp:nvSpPr>
        <dsp:cNvPr id="0" name=""/>
        <dsp:cNvSpPr/>
      </dsp:nvSpPr>
      <dsp:spPr>
        <a:xfrm>
          <a:off x="481436" y="4153897"/>
          <a:ext cx="8735847" cy="6392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7430" tIns="45720" rIns="45720" bIns="45720" numCol="1" spcCol="1270" anchor="ctr" anchorCtr="0">
          <a:noAutofit/>
        </a:bodyPr>
        <a:lstStyle/>
        <a:p>
          <a:pPr lvl="0" algn="l" defTabSz="800100">
            <a:lnSpc>
              <a:spcPct val="90000"/>
            </a:lnSpc>
            <a:spcBef>
              <a:spcPct val="0"/>
            </a:spcBef>
            <a:spcAft>
              <a:spcPct val="35000"/>
            </a:spcAft>
          </a:pPr>
          <a:r>
            <a:rPr lang="zh-CN" altLang="en-US" sz="1800" b="1" kern="1200" dirty="0" smtClean="0">
              <a:solidFill>
                <a:srgbClr val="000000"/>
              </a:solidFill>
              <a:latin typeface="方正粗黑宋简体" panose="02000000000000000000" pitchFamily="2" charset="-122"/>
              <a:ea typeface="方正粗黑宋简体" panose="02000000000000000000" pitchFamily="2" charset="-122"/>
            </a:rPr>
            <a:t>上会前三天论文截止更新，答辩专家开始审阅论文</a:t>
          </a:r>
          <a:endParaRPr lang="en-US" altLang="zh-CN" sz="1800" b="1" kern="1200" dirty="0" smtClean="0">
            <a:solidFill>
              <a:srgbClr val="000000"/>
            </a:solidFill>
            <a:latin typeface="方正粗黑宋简体" panose="02000000000000000000" pitchFamily="2" charset="-122"/>
            <a:ea typeface="方正粗黑宋简体" panose="02000000000000000000" pitchFamily="2" charset="-122"/>
          </a:endParaRPr>
        </a:p>
      </dsp:txBody>
      <dsp:txXfrm>
        <a:off x="481436" y="4153897"/>
        <a:ext cx="8735847" cy="639281"/>
      </dsp:txXfrm>
    </dsp:sp>
    <dsp:sp modelId="{3AC5C213-575E-4DB1-AFB5-97C421EF6147}">
      <dsp:nvSpPr>
        <dsp:cNvPr id="0" name=""/>
        <dsp:cNvSpPr/>
      </dsp:nvSpPr>
      <dsp:spPr>
        <a:xfrm>
          <a:off x="81885" y="4073987"/>
          <a:ext cx="799101" cy="79910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9216A-016D-42AD-82F6-1AF06CB8189D}">
      <dsp:nvSpPr>
        <dsp:cNvPr id="0" name=""/>
        <dsp:cNvSpPr/>
      </dsp:nvSpPr>
      <dsp:spPr bwMode="white">
        <a:xfrm>
          <a:off x="0" y="435910"/>
          <a:ext cx="7128933" cy="1029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zh-CN" altLang="en-US" sz="4000" b="1" kern="1200" dirty="0" smtClean="0">
              <a:latin typeface="华文新魏" panose="02010800040101010101" pitchFamily="2" charset="-122"/>
              <a:ea typeface="华文新魏" panose="02010800040101010101" pitchFamily="2" charset="-122"/>
            </a:rPr>
            <a:t>研究生院学位报盘系统 </a:t>
          </a:r>
          <a:endParaRPr lang="zh-CN" altLang="en-US" sz="4000" kern="1200" dirty="0"/>
        </a:p>
      </dsp:txBody>
      <dsp:txXfrm>
        <a:off x="50261" y="486171"/>
        <a:ext cx="7028411" cy="929078"/>
      </dsp:txXfrm>
    </dsp:sp>
    <dsp:sp modelId="{366F90E7-18FA-4A7D-BB23-1E7F0B308284}">
      <dsp:nvSpPr>
        <dsp:cNvPr id="0" name=""/>
        <dsp:cNvSpPr/>
      </dsp:nvSpPr>
      <dsp:spPr bwMode="white">
        <a:xfrm>
          <a:off x="0" y="1465510"/>
          <a:ext cx="7128933"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344"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zh-CN" altLang="en-US" sz="3100" b="1" kern="1200" dirty="0" smtClean="0">
              <a:latin typeface="华文新魏" panose="02010800040101010101" pitchFamily="2" charset="-122"/>
              <a:ea typeface="华文新魏" panose="02010800040101010101" pitchFamily="2" charset="-122"/>
            </a:rPr>
            <a:t>查重通过后填报</a:t>
          </a:r>
          <a:endParaRPr lang="zh-CN" altLang="en-US" sz="3100" kern="1200" dirty="0"/>
        </a:p>
      </dsp:txBody>
      <dsp:txXfrm>
        <a:off x="0" y="1465510"/>
        <a:ext cx="7128933" cy="662400"/>
      </dsp:txXfrm>
    </dsp:sp>
    <dsp:sp modelId="{E4226A04-EE0B-491A-A3D0-935730FBE017}">
      <dsp:nvSpPr>
        <dsp:cNvPr id="0" name=""/>
        <dsp:cNvSpPr/>
      </dsp:nvSpPr>
      <dsp:spPr bwMode="white">
        <a:xfrm>
          <a:off x="0" y="2127910"/>
          <a:ext cx="7128933" cy="1029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zh-CN" altLang="en-US" sz="4000" b="1" kern="1200" dirty="0" smtClean="0">
              <a:latin typeface="华文新魏" panose="02010800040101010101" pitchFamily="2" charset="-122"/>
              <a:ea typeface="华文新魏" panose="02010800040101010101" pitchFamily="2" charset="-122"/>
            </a:rPr>
            <a:t>中国学位与研究生教育信息网</a:t>
          </a:r>
          <a:endParaRPr lang="zh-CN" altLang="en-US" sz="4000" b="1" kern="1200" dirty="0">
            <a:latin typeface="华文新魏" panose="02010800040101010101" pitchFamily="2" charset="-122"/>
            <a:ea typeface="华文新魏" panose="02010800040101010101" pitchFamily="2" charset="-122"/>
          </a:endParaRPr>
        </a:p>
      </dsp:txBody>
      <dsp:txXfrm>
        <a:off x="50261" y="2178171"/>
        <a:ext cx="7028411" cy="929078"/>
      </dsp:txXfrm>
    </dsp:sp>
    <dsp:sp modelId="{8B27348B-E4BC-4B04-AE0E-31978DA3B574}">
      <dsp:nvSpPr>
        <dsp:cNvPr id="0" name=""/>
        <dsp:cNvSpPr/>
      </dsp:nvSpPr>
      <dsp:spPr bwMode="white">
        <a:xfrm>
          <a:off x="0" y="3157511"/>
          <a:ext cx="7128933" cy="115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344"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zh-CN" altLang="en-US" sz="3100" kern="1200" dirty="0" smtClean="0">
              <a:latin typeface="华文新魏" panose="02010800040101010101" pitchFamily="2" charset="-122"/>
              <a:ea typeface="华文新魏" panose="02010800040101010101" pitchFamily="2" charset="-122"/>
            </a:rPr>
            <a:t>答辩通过后填报</a:t>
          </a:r>
          <a:endParaRPr lang="zh-CN" altLang="en-US" sz="3100" kern="1200" dirty="0"/>
        </a:p>
        <a:p>
          <a:pPr marL="285750" lvl="1" indent="-285750" algn="l" defTabSz="1377950">
            <a:lnSpc>
              <a:spcPct val="90000"/>
            </a:lnSpc>
            <a:spcBef>
              <a:spcPct val="0"/>
            </a:spcBef>
            <a:spcAft>
              <a:spcPct val="20000"/>
            </a:spcAft>
            <a:buChar char="••"/>
          </a:pPr>
          <a:r>
            <a:rPr lang="zh-CN" altLang="en-US" sz="3100" kern="1200" smtClean="0">
              <a:latin typeface="华文新魏" panose="02010800040101010101" pitchFamily="2" charset="-122"/>
              <a:ea typeface="华文新魏" panose="02010800040101010101" pitchFamily="2" charset="-122"/>
            </a:rPr>
            <a:t>用于学位信息认证与查询</a:t>
          </a:r>
          <a:endParaRPr lang="zh-CN" altLang="en-US" sz="3100" kern="1200" dirty="0">
            <a:latin typeface="华文新魏" panose="02010800040101010101" pitchFamily="2" charset="-122"/>
            <a:ea typeface="华文新魏" panose="02010800040101010101" pitchFamily="2" charset="-122"/>
          </a:endParaRPr>
        </a:p>
      </dsp:txBody>
      <dsp:txXfrm>
        <a:off x="0" y="3157511"/>
        <a:ext cx="7128933" cy="115920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38F13-5AFD-46DC-84E1-FB3AF9101B74}">
      <dsp:nvSpPr>
        <dsp:cNvPr id="0" name=""/>
        <dsp:cNvSpPr/>
      </dsp:nvSpPr>
      <dsp:spPr bwMode="white">
        <a:xfrm>
          <a:off x="555126" y="1744"/>
          <a:ext cx="2591655" cy="15549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kern="1200" dirty="0" smtClean="0">
              <a:latin typeface="方正粗黑宋简体" panose="02000000000000000000" pitchFamily="2" charset="-122"/>
              <a:ea typeface="方正粗黑宋简体" panose="02000000000000000000" pitchFamily="2" charset="-122"/>
            </a:rPr>
            <a:t>答辩当天</a:t>
          </a:r>
          <a:endParaRPr lang="zh-CN" altLang="en-US" sz="3600" kern="1200" dirty="0">
            <a:latin typeface="方正粗黑宋简体" panose="02000000000000000000" pitchFamily="2" charset="-122"/>
            <a:ea typeface="方正粗黑宋简体" panose="02000000000000000000" pitchFamily="2" charset="-122"/>
          </a:endParaRPr>
        </a:p>
      </dsp:txBody>
      <dsp:txXfrm>
        <a:off x="555126" y="1744"/>
        <a:ext cx="2591655" cy="1554993"/>
      </dsp:txXfrm>
    </dsp:sp>
    <dsp:sp modelId="{976F8252-1BB9-42AB-B418-BEC023757779}">
      <dsp:nvSpPr>
        <dsp:cNvPr id="0" name=""/>
        <dsp:cNvSpPr/>
      </dsp:nvSpPr>
      <dsp:spPr bwMode="white">
        <a:xfrm>
          <a:off x="3405946" y="1744"/>
          <a:ext cx="2591655" cy="15549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kern="1200" dirty="0" smtClean="0">
              <a:latin typeface="方正粗黑宋简体" panose="02000000000000000000" pitchFamily="2" charset="-122"/>
              <a:ea typeface="方正粗黑宋简体" panose="02000000000000000000" pitchFamily="2" charset="-122"/>
            </a:rPr>
            <a:t>辩前半小时</a:t>
          </a:r>
          <a:endParaRPr lang="zh-CN" altLang="en-US" sz="3600" kern="1200" dirty="0">
            <a:latin typeface="方正粗黑宋简体" panose="02000000000000000000" pitchFamily="2" charset="-122"/>
            <a:ea typeface="方正粗黑宋简体" panose="02000000000000000000" pitchFamily="2" charset="-122"/>
          </a:endParaRPr>
        </a:p>
      </dsp:txBody>
      <dsp:txXfrm>
        <a:off x="3405946" y="1744"/>
        <a:ext cx="2591655" cy="1554993"/>
      </dsp:txXfrm>
    </dsp:sp>
    <dsp:sp modelId="{C204A1A3-8EC0-4554-AFF5-AA281A66E749}">
      <dsp:nvSpPr>
        <dsp:cNvPr id="0" name=""/>
        <dsp:cNvSpPr/>
      </dsp:nvSpPr>
      <dsp:spPr bwMode="white">
        <a:xfrm>
          <a:off x="555126" y="1815902"/>
          <a:ext cx="2591655" cy="15549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kern="1200" dirty="0" smtClean="0">
              <a:latin typeface="方正粗黑宋简体" panose="02000000000000000000" pitchFamily="2" charset="-122"/>
              <a:ea typeface="方正粗黑宋简体" panose="02000000000000000000" pitchFamily="2" charset="-122"/>
            </a:rPr>
            <a:t>收发资料</a:t>
          </a:r>
          <a:endParaRPr lang="en-US" altLang="zh-CN" sz="3600" kern="1200" dirty="0">
            <a:latin typeface="方正粗黑宋简体" panose="02000000000000000000" pitchFamily="2" charset="-122"/>
            <a:ea typeface="方正粗黑宋简体" panose="02000000000000000000" pitchFamily="2" charset="-122"/>
          </a:endParaRPr>
        </a:p>
      </dsp:txBody>
      <dsp:txXfrm>
        <a:off x="555126" y="1815902"/>
        <a:ext cx="2591655" cy="1554993"/>
      </dsp:txXfrm>
    </dsp:sp>
    <dsp:sp modelId="{9B0498AB-46F0-42AB-B438-E6FF77DCE531}">
      <dsp:nvSpPr>
        <dsp:cNvPr id="0" name=""/>
        <dsp:cNvSpPr/>
      </dsp:nvSpPr>
      <dsp:spPr bwMode="white">
        <a:xfrm>
          <a:off x="3405946" y="1815902"/>
          <a:ext cx="2591655" cy="15549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kern="1200" dirty="0" smtClean="0">
              <a:latin typeface="方正粗黑宋简体" panose="02000000000000000000" pitchFamily="2" charset="-122"/>
              <a:ea typeface="方正粗黑宋简体" panose="02000000000000000000" pitchFamily="2" charset="-122"/>
            </a:rPr>
            <a:t>流程及注意事项说明</a:t>
          </a:r>
          <a:endParaRPr lang="en-US" altLang="zh-CN" sz="3600" kern="1200" dirty="0">
            <a:latin typeface="方正粗黑宋简体" panose="02000000000000000000" pitchFamily="2" charset="-122"/>
            <a:ea typeface="方正粗黑宋简体" panose="02000000000000000000" pitchFamily="2" charset="-122"/>
          </a:endParaRPr>
        </a:p>
      </dsp:txBody>
      <dsp:txXfrm>
        <a:off x="3405946" y="1815902"/>
        <a:ext cx="2591655" cy="15549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E665F-8167-46EB-B196-8B1EAC57F8B1}">
      <dsp:nvSpPr>
        <dsp:cNvPr id="0" name=""/>
        <dsp:cNvSpPr/>
      </dsp:nvSpPr>
      <dsp:spPr>
        <a:xfrm rot="10800000">
          <a:off x="1520772" y="1982"/>
          <a:ext cx="5230624" cy="813137"/>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8571" tIns="87630" rIns="163576" bIns="87630" numCol="1" spcCol="1270" anchor="ctr" anchorCtr="0">
          <a:noAutofit/>
        </a:bodyPr>
        <a:lstStyle/>
        <a:p>
          <a:pPr lvl="0" algn="ctr" defTabSz="1022350">
            <a:lnSpc>
              <a:spcPct val="90000"/>
            </a:lnSpc>
            <a:spcBef>
              <a:spcPct val="0"/>
            </a:spcBef>
            <a:spcAft>
              <a:spcPct val="35000"/>
            </a:spcAft>
          </a:pPr>
          <a:r>
            <a:rPr lang="zh-CN" altLang="en-US" sz="2300" b="1" kern="1200" dirty="0" smtClean="0">
              <a:latin typeface="黑体" panose="02010609060101010101" pitchFamily="2" charset="-122"/>
              <a:ea typeface="黑体" panose="02010609060101010101" pitchFamily="2" charset="-122"/>
            </a:rPr>
            <a:t>计划性差，没有时间观念</a:t>
          </a:r>
          <a:endParaRPr lang="zh-CN" altLang="en-US" sz="2300" kern="1200" dirty="0">
            <a:latin typeface="黑体" panose="02010609060101010101" pitchFamily="2" charset="-122"/>
            <a:ea typeface="黑体" panose="02010609060101010101" pitchFamily="2" charset="-122"/>
          </a:endParaRPr>
        </a:p>
      </dsp:txBody>
      <dsp:txXfrm rot="10800000">
        <a:off x="1724056" y="1982"/>
        <a:ext cx="5027340" cy="813137"/>
      </dsp:txXfrm>
    </dsp:sp>
    <dsp:sp modelId="{E61259A0-DF33-4001-BC00-28B5F65BAC72}">
      <dsp:nvSpPr>
        <dsp:cNvPr id="0" name=""/>
        <dsp:cNvSpPr/>
      </dsp:nvSpPr>
      <dsp:spPr>
        <a:xfrm>
          <a:off x="1114203" y="1982"/>
          <a:ext cx="813137" cy="81313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CB80212-D4E1-4148-B678-A2652F43CB2F}">
      <dsp:nvSpPr>
        <dsp:cNvPr id="0" name=""/>
        <dsp:cNvSpPr/>
      </dsp:nvSpPr>
      <dsp:spPr>
        <a:xfrm rot="10800000">
          <a:off x="1520772" y="1057846"/>
          <a:ext cx="5230624" cy="813137"/>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8571" tIns="87630" rIns="163576" bIns="87630" numCol="1" spcCol="1270" anchor="ctr" anchorCtr="0">
          <a:noAutofit/>
        </a:bodyPr>
        <a:lstStyle/>
        <a:p>
          <a:pPr lvl="0" algn="ctr" defTabSz="1022350">
            <a:lnSpc>
              <a:spcPct val="90000"/>
            </a:lnSpc>
            <a:spcBef>
              <a:spcPct val="0"/>
            </a:spcBef>
            <a:spcAft>
              <a:spcPct val="35000"/>
            </a:spcAft>
          </a:pPr>
          <a:r>
            <a:rPr lang="zh-CN" altLang="en-US" sz="2300" b="1" kern="1200" dirty="0" smtClean="0">
              <a:latin typeface="黑体" panose="02010609060101010101" pitchFamily="2" charset="-122"/>
              <a:ea typeface="黑体" panose="02010609060101010101" pitchFamily="2" charset="-122"/>
            </a:rPr>
            <a:t>拖延写作，停止与导师沟通</a:t>
          </a:r>
          <a:endParaRPr lang="en-US" altLang="zh-CN" sz="2300" b="1" kern="1200" dirty="0" smtClean="0">
            <a:latin typeface="黑体" panose="02010609060101010101" pitchFamily="2" charset="-122"/>
            <a:ea typeface="黑体" panose="02010609060101010101" pitchFamily="2" charset="-122"/>
          </a:endParaRPr>
        </a:p>
      </dsp:txBody>
      <dsp:txXfrm rot="10800000">
        <a:off x="1724056" y="1057846"/>
        <a:ext cx="5027340" cy="813137"/>
      </dsp:txXfrm>
    </dsp:sp>
    <dsp:sp modelId="{82438C61-71D6-496B-905A-C9D1B7DA7799}">
      <dsp:nvSpPr>
        <dsp:cNvPr id="0" name=""/>
        <dsp:cNvSpPr/>
      </dsp:nvSpPr>
      <dsp:spPr>
        <a:xfrm>
          <a:off x="1114203" y="1057846"/>
          <a:ext cx="813137" cy="81313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DA01A45-AA8F-4446-8166-F62E229A9202}">
      <dsp:nvSpPr>
        <dsp:cNvPr id="0" name=""/>
        <dsp:cNvSpPr/>
      </dsp:nvSpPr>
      <dsp:spPr>
        <a:xfrm rot="10800000">
          <a:off x="1520772" y="2113711"/>
          <a:ext cx="5230624" cy="813137"/>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8571" tIns="87630" rIns="163576" bIns="87630" numCol="1" spcCol="1270" anchor="ctr" anchorCtr="0">
          <a:noAutofit/>
        </a:bodyPr>
        <a:lstStyle/>
        <a:p>
          <a:pPr lvl="0" algn="ctr" defTabSz="1022350">
            <a:lnSpc>
              <a:spcPct val="90000"/>
            </a:lnSpc>
            <a:spcBef>
              <a:spcPct val="0"/>
            </a:spcBef>
            <a:spcAft>
              <a:spcPct val="35000"/>
            </a:spcAft>
          </a:pPr>
          <a:r>
            <a:rPr lang="zh-CN" altLang="en-US" sz="2300" b="1" kern="1200" dirty="0" smtClean="0">
              <a:latin typeface="黑体" panose="02010609060101010101" pitchFamily="2" charset="-122"/>
              <a:ea typeface="黑体" panose="02010609060101010101" pitchFamily="2" charset="-122"/>
            </a:rPr>
            <a:t>临时抱佛脚，自觉性差</a:t>
          </a:r>
          <a:endParaRPr lang="en-US" altLang="zh-CN" sz="2300" b="1" kern="1200" dirty="0" smtClean="0">
            <a:latin typeface="黑体" panose="02010609060101010101" pitchFamily="2" charset="-122"/>
            <a:ea typeface="黑体" panose="02010609060101010101" pitchFamily="2" charset="-122"/>
          </a:endParaRPr>
        </a:p>
      </dsp:txBody>
      <dsp:txXfrm rot="10800000">
        <a:off x="1724056" y="2113711"/>
        <a:ext cx="5027340" cy="813137"/>
      </dsp:txXfrm>
    </dsp:sp>
    <dsp:sp modelId="{85C7ED0E-8F04-4394-9822-AC7596E2F4F8}">
      <dsp:nvSpPr>
        <dsp:cNvPr id="0" name=""/>
        <dsp:cNvSpPr/>
      </dsp:nvSpPr>
      <dsp:spPr>
        <a:xfrm>
          <a:off x="1114203" y="2113711"/>
          <a:ext cx="813137" cy="81313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130EAF7-7987-47A4-9A8D-CFF92EE7CBF5}">
      <dsp:nvSpPr>
        <dsp:cNvPr id="0" name=""/>
        <dsp:cNvSpPr/>
      </dsp:nvSpPr>
      <dsp:spPr>
        <a:xfrm rot="10800000">
          <a:off x="1520772" y="3169576"/>
          <a:ext cx="5230624" cy="813137"/>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8571" tIns="87630" rIns="163576" bIns="87630" numCol="1" spcCol="1270" anchor="ctr" anchorCtr="0">
          <a:noAutofit/>
        </a:bodyPr>
        <a:lstStyle/>
        <a:p>
          <a:pPr lvl="0" algn="ctr" defTabSz="1022350">
            <a:lnSpc>
              <a:spcPct val="90000"/>
            </a:lnSpc>
            <a:spcBef>
              <a:spcPct val="0"/>
            </a:spcBef>
            <a:spcAft>
              <a:spcPct val="35000"/>
            </a:spcAft>
          </a:pPr>
          <a:r>
            <a:rPr lang="zh-CN" altLang="en-US" sz="2300" b="1" kern="1200" dirty="0" smtClean="0">
              <a:latin typeface="黑体" panose="02010609060101010101" pitchFamily="2" charset="-122"/>
              <a:ea typeface="黑体" panose="02010609060101010101" pitchFamily="2" charset="-122"/>
            </a:rPr>
            <a:t>能力不足，一问三不知，又不努力</a:t>
          </a:r>
          <a:endParaRPr lang="en-US" altLang="zh-CN" sz="2300" b="1" kern="1200" dirty="0" smtClean="0">
            <a:latin typeface="黑体" panose="02010609060101010101" pitchFamily="2" charset="-122"/>
            <a:ea typeface="黑体" panose="02010609060101010101" pitchFamily="2" charset="-122"/>
          </a:endParaRPr>
        </a:p>
      </dsp:txBody>
      <dsp:txXfrm rot="10800000">
        <a:off x="1724056" y="3169576"/>
        <a:ext cx="5027340" cy="813137"/>
      </dsp:txXfrm>
    </dsp:sp>
    <dsp:sp modelId="{1F9077C2-B511-4C67-9A51-1A0880482FD9}">
      <dsp:nvSpPr>
        <dsp:cNvPr id="0" name=""/>
        <dsp:cNvSpPr/>
      </dsp:nvSpPr>
      <dsp:spPr>
        <a:xfrm>
          <a:off x="1114203" y="3169576"/>
          <a:ext cx="813137" cy="813137"/>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597248F-6450-49A5-A33E-B8ADFAB1563E}">
      <dsp:nvSpPr>
        <dsp:cNvPr id="0" name=""/>
        <dsp:cNvSpPr/>
      </dsp:nvSpPr>
      <dsp:spPr>
        <a:xfrm rot="10800000">
          <a:off x="1520772" y="4225440"/>
          <a:ext cx="5230624" cy="813137"/>
        </a:xfrm>
        <a:prstGeom prst="homePlat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8571" tIns="87630" rIns="163576" bIns="87630" numCol="1" spcCol="1270" anchor="ctr" anchorCtr="0">
          <a:noAutofit/>
        </a:bodyPr>
        <a:lstStyle/>
        <a:p>
          <a:pPr lvl="0" algn="ctr" defTabSz="1022350">
            <a:lnSpc>
              <a:spcPct val="90000"/>
            </a:lnSpc>
            <a:spcBef>
              <a:spcPct val="0"/>
            </a:spcBef>
            <a:spcAft>
              <a:spcPct val="35000"/>
            </a:spcAft>
          </a:pPr>
          <a:r>
            <a:rPr lang="zh-CN" altLang="en-US" sz="2300" b="1" kern="1200" dirty="0" smtClean="0">
              <a:solidFill>
                <a:srgbClr val="FFFF00"/>
              </a:solidFill>
              <a:latin typeface="黑体" panose="02010609060101010101" pitchFamily="2" charset="-122"/>
              <a:ea typeface="黑体" panose="02010609060101010101" pitchFamily="2" charset="-122"/>
            </a:rPr>
            <a:t>能力的问题，短期无法解决。</a:t>
          </a:r>
          <a:endParaRPr lang="en-US" altLang="zh-CN" sz="2300" b="1" kern="1200" dirty="0" smtClean="0">
            <a:solidFill>
              <a:srgbClr val="FFFF00"/>
            </a:solidFill>
            <a:latin typeface="黑体" panose="02010609060101010101" pitchFamily="2" charset="-122"/>
            <a:ea typeface="黑体" panose="02010609060101010101" pitchFamily="2" charset="-122"/>
          </a:endParaRPr>
        </a:p>
      </dsp:txBody>
      <dsp:txXfrm rot="10800000">
        <a:off x="1724056" y="4225440"/>
        <a:ext cx="5027340" cy="813137"/>
      </dsp:txXfrm>
    </dsp:sp>
    <dsp:sp modelId="{BA96FEAF-4830-4666-B39B-7CF8CE8C9710}">
      <dsp:nvSpPr>
        <dsp:cNvPr id="0" name=""/>
        <dsp:cNvSpPr/>
      </dsp:nvSpPr>
      <dsp:spPr>
        <a:xfrm>
          <a:off x="1114203" y="4225440"/>
          <a:ext cx="813137" cy="813137"/>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7000" r="-17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09072-F49F-44A6-B31E-7EEAD28B3B0B}">
      <dsp:nvSpPr>
        <dsp:cNvPr id="0" name=""/>
        <dsp:cNvSpPr/>
      </dsp:nvSpPr>
      <dsp:spPr>
        <a:xfrm>
          <a:off x="-5373430" y="-822850"/>
          <a:ext cx="6398323" cy="6398323"/>
        </a:xfrm>
        <a:prstGeom prst="blockArc">
          <a:avLst>
            <a:gd name="adj1" fmla="val 18900000"/>
            <a:gd name="adj2" fmla="val 2700000"/>
            <a:gd name="adj3" fmla="val 338"/>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A1D772A-DDF6-4C63-A25E-75AF86C73B58}">
      <dsp:nvSpPr>
        <dsp:cNvPr id="0" name=""/>
        <dsp:cNvSpPr/>
      </dsp:nvSpPr>
      <dsp:spPr>
        <a:xfrm>
          <a:off x="382109" y="250273"/>
          <a:ext cx="6680760" cy="50035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7158" tIns="48260" rIns="48260" bIns="48260" numCol="1" spcCol="1270" anchor="ctr" anchorCtr="0">
          <a:noAutofit/>
        </a:bodyPr>
        <a:lstStyle/>
        <a:p>
          <a:pPr lvl="0" algn="l" defTabSz="844550">
            <a:lnSpc>
              <a:spcPct val="90000"/>
            </a:lnSpc>
            <a:spcBef>
              <a:spcPct val="0"/>
            </a:spcBef>
            <a:spcAft>
              <a:spcPct val="35000"/>
            </a:spcAft>
          </a:pPr>
          <a:r>
            <a:rPr lang="en-US" altLang="zh-CN" sz="1900" b="1" kern="1200" dirty="0" smtClean="0">
              <a:latin typeface="方正粗黑宋简体" panose="02000000000000000000" pitchFamily="2" charset="-122"/>
              <a:ea typeface="方正粗黑宋简体" panose="02000000000000000000" pitchFamily="2" charset="-122"/>
            </a:rPr>
            <a:t>1</a:t>
          </a:r>
          <a:r>
            <a:rPr lang="zh-CN" altLang="en-US" sz="1900" b="1" kern="1200" dirty="0" smtClean="0">
              <a:latin typeface="方正粗黑宋简体" panose="02000000000000000000" pitchFamily="2" charset="-122"/>
              <a:ea typeface="方正粗黑宋简体" panose="02000000000000000000" pitchFamily="2" charset="-122"/>
            </a:rPr>
            <a:t>、</a:t>
          </a:r>
          <a:r>
            <a:rPr lang="zh-CN" altLang="zh-CN" sz="1900" b="1" kern="1200" dirty="0" smtClean="0">
              <a:latin typeface="方正粗黑宋简体" panose="02000000000000000000" pitchFamily="2" charset="-122"/>
              <a:ea typeface="方正粗黑宋简体" panose="02000000000000000000" pitchFamily="2" charset="-122"/>
            </a:rPr>
            <a:t>答辩委员会主席宣布答辩会开始</a:t>
          </a:r>
          <a:endParaRPr lang="zh-CN" altLang="en-US" sz="1900" b="1" kern="1200" dirty="0">
            <a:latin typeface="方正粗黑宋简体" panose="02000000000000000000" pitchFamily="2" charset="-122"/>
            <a:ea typeface="方正粗黑宋简体" panose="02000000000000000000" pitchFamily="2" charset="-122"/>
          </a:endParaRPr>
        </a:p>
      </dsp:txBody>
      <dsp:txXfrm>
        <a:off x="382109" y="250273"/>
        <a:ext cx="6680760" cy="500356"/>
      </dsp:txXfrm>
    </dsp:sp>
    <dsp:sp modelId="{E060F32A-D18D-49C2-9E15-4A526B99E739}">
      <dsp:nvSpPr>
        <dsp:cNvPr id="0" name=""/>
        <dsp:cNvSpPr/>
      </dsp:nvSpPr>
      <dsp:spPr>
        <a:xfrm>
          <a:off x="69387" y="187728"/>
          <a:ext cx="625445" cy="62544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A11310C-B9F5-4CC2-9EDC-5BF90FE69FA0}">
      <dsp:nvSpPr>
        <dsp:cNvPr id="0" name=""/>
        <dsp:cNvSpPr/>
      </dsp:nvSpPr>
      <dsp:spPr>
        <a:xfrm>
          <a:off x="793686" y="1000712"/>
          <a:ext cx="6269183" cy="50035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7158" tIns="48260" rIns="48260" bIns="48260" numCol="1" spcCol="1270" anchor="ctr" anchorCtr="0">
          <a:noAutofit/>
        </a:bodyPr>
        <a:lstStyle/>
        <a:p>
          <a:pPr lvl="0" algn="l" defTabSz="844550">
            <a:lnSpc>
              <a:spcPct val="90000"/>
            </a:lnSpc>
            <a:spcBef>
              <a:spcPct val="0"/>
            </a:spcBef>
            <a:spcAft>
              <a:spcPct val="35000"/>
            </a:spcAft>
          </a:pPr>
          <a:r>
            <a:rPr lang="en-US" altLang="zh-CN" sz="1900" b="1" kern="1200" dirty="0" smtClean="0">
              <a:latin typeface="方正粗黑宋简体" panose="02000000000000000000" pitchFamily="2" charset="-122"/>
              <a:ea typeface="方正粗黑宋简体" panose="02000000000000000000" pitchFamily="2" charset="-122"/>
            </a:rPr>
            <a:t>2</a:t>
          </a:r>
          <a:r>
            <a:rPr lang="zh-CN" altLang="en-US" sz="1900" b="1" kern="1200" dirty="0" smtClean="0">
              <a:latin typeface="方正粗黑宋简体" panose="02000000000000000000" pitchFamily="2" charset="-122"/>
              <a:ea typeface="方正粗黑宋简体" panose="02000000000000000000" pitchFamily="2" charset="-122"/>
            </a:rPr>
            <a:t>、</a:t>
          </a:r>
          <a:r>
            <a:rPr lang="zh-CN" altLang="zh-CN" sz="1900" b="1" kern="1200" dirty="0" smtClean="0">
              <a:latin typeface="方正粗黑宋简体" panose="02000000000000000000" pitchFamily="2" charset="-122"/>
              <a:ea typeface="方正粗黑宋简体" panose="02000000000000000000" pitchFamily="2" charset="-122"/>
            </a:rPr>
            <a:t>答辩人简要介绍论文主要内容</a:t>
          </a:r>
          <a:endParaRPr lang="en-US" altLang="zh-CN" sz="1900" b="1" kern="1200" dirty="0" smtClean="0">
            <a:latin typeface="方正粗黑宋简体" panose="02000000000000000000" pitchFamily="2" charset="-122"/>
            <a:ea typeface="方正粗黑宋简体" panose="02000000000000000000" pitchFamily="2" charset="-122"/>
          </a:endParaRPr>
        </a:p>
      </dsp:txBody>
      <dsp:txXfrm>
        <a:off x="793686" y="1000712"/>
        <a:ext cx="6269183" cy="500356"/>
      </dsp:txXfrm>
    </dsp:sp>
    <dsp:sp modelId="{E1D47D3F-BDB8-4554-B472-8915C5186872}">
      <dsp:nvSpPr>
        <dsp:cNvPr id="0" name=""/>
        <dsp:cNvSpPr/>
      </dsp:nvSpPr>
      <dsp:spPr>
        <a:xfrm>
          <a:off x="480964" y="938167"/>
          <a:ext cx="625445" cy="62544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72997FA-F6CD-422C-BA2B-C0FDB75CE6A6}">
      <dsp:nvSpPr>
        <dsp:cNvPr id="0" name=""/>
        <dsp:cNvSpPr/>
      </dsp:nvSpPr>
      <dsp:spPr>
        <a:xfrm>
          <a:off x="981890" y="1751151"/>
          <a:ext cx="6080979" cy="50035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7158" tIns="48260" rIns="48260" bIns="48260" numCol="1" spcCol="1270" anchor="ctr" anchorCtr="0">
          <a:noAutofit/>
        </a:bodyPr>
        <a:lstStyle/>
        <a:p>
          <a:pPr lvl="0" algn="l" defTabSz="844550">
            <a:lnSpc>
              <a:spcPct val="90000"/>
            </a:lnSpc>
            <a:spcBef>
              <a:spcPct val="0"/>
            </a:spcBef>
            <a:spcAft>
              <a:spcPct val="35000"/>
            </a:spcAft>
          </a:pPr>
          <a:r>
            <a:rPr lang="en-US" altLang="zh-CN" sz="1900" b="1" kern="1200" dirty="0" smtClean="0">
              <a:latin typeface="方正粗黑宋简体" panose="02000000000000000000" pitchFamily="2" charset="-122"/>
              <a:ea typeface="方正粗黑宋简体" panose="02000000000000000000" pitchFamily="2" charset="-122"/>
            </a:rPr>
            <a:t>3</a:t>
          </a:r>
          <a:r>
            <a:rPr lang="zh-CN" altLang="en-US" sz="1900" b="1" kern="1200" dirty="0" smtClean="0">
              <a:latin typeface="方正粗黑宋简体" panose="02000000000000000000" pitchFamily="2" charset="-122"/>
              <a:ea typeface="方正粗黑宋简体" panose="02000000000000000000" pitchFamily="2" charset="-122"/>
            </a:rPr>
            <a:t>、答辩</a:t>
          </a:r>
          <a:r>
            <a:rPr lang="zh-CN" altLang="zh-CN" sz="1900" b="1" kern="1200" dirty="0" smtClean="0">
              <a:latin typeface="方正粗黑宋简体" panose="02000000000000000000" pitchFamily="2" charset="-122"/>
              <a:ea typeface="方正粗黑宋简体" panose="02000000000000000000" pitchFamily="2" charset="-122"/>
            </a:rPr>
            <a:t>委员提问　　</a:t>
          </a:r>
        </a:p>
      </dsp:txBody>
      <dsp:txXfrm>
        <a:off x="981890" y="1751151"/>
        <a:ext cx="6080979" cy="500356"/>
      </dsp:txXfrm>
    </dsp:sp>
    <dsp:sp modelId="{75694248-9F80-4937-A38B-49BA9E548AAF}">
      <dsp:nvSpPr>
        <dsp:cNvPr id="0" name=""/>
        <dsp:cNvSpPr/>
      </dsp:nvSpPr>
      <dsp:spPr>
        <a:xfrm>
          <a:off x="669168" y="1688606"/>
          <a:ext cx="625445" cy="62544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61D823F-E01B-4C0C-8CA1-A38A2CA418B3}">
      <dsp:nvSpPr>
        <dsp:cNvPr id="0" name=""/>
        <dsp:cNvSpPr/>
      </dsp:nvSpPr>
      <dsp:spPr>
        <a:xfrm>
          <a:off x="981890" y="2501114"/>
          <a:ext cx="6080979" cy="50035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7158" tIns="48260" rIns="48260" bIns="48260" numCol="1" spcCol="1270" anchor="ctr" anchorCtr="0">
          <a:noAutofit/>
        </a:bodyPr>
        <a:lstStyle/>
        <a:p>
          <a:pPr lvl="0" algn="l" defTabSz="844550">
            <a:lnSpc>
              <a:spcPct val="90000"/>
            </a:lnSpc>
            <a:spcBef>
              <a:spcPct val="0"/>
            </a:spcBef>
            <a:spcAft>
              <a:spcPct val="35000"/>
            </a:spcAft>
          </a:pPr>
          <a:r>
            <a:rPr lang="en-US" altLang="zh-CN" sz="1900" b="1" kern="1200" dirty="0" smtClean="0">
              <a:latin typeface="方正粗黑宋简体" panose="02000000000000000000" pitchFamily="2" charset="-122"/>
              <a:ea typeface="方正粗黑宋简体" panose="02000000000000000000" pitchFamily="2" charset="-122"/>
            </a:rPr>
            <a:t>4</a:t>
          </a:r>
          <a:r>
            <a:rPr lang="zh-CN" altLang="en-US" sz="1900" b="1" kern="1200" dirty="0" smtClean="0">
              <a:latin typeface="方正粗黑宋简体" panose="02000000000000000000" pitchFamily="2" charset="-122"/>
              <a:ea typeface="方正粗黑宋简体" panose="02000000000000000000" pitchFamily="2" charset="-122"/>
            </a:rPr>
            <a:t>、</a:t>
          </a:r>
          <a:r>
            <a:rPr lang="zh-CN" altLang="zh-CN" sz="1900" b="1" kern="1200" dirty="0" smtClean="0">
              <a:latin typeface="方正粗黑宋简体" panose="02000000000000000000" pitchFamily="2" charset="-122"/>
              <a:ea typeface="方正粗黑宋简体" panose="02000000000000000000" pitchFamily="2" charset="-122"/>
            </a:rPr>
            <a:t>答辩人回答问题</a:t>
          </a:r>
          <a:endParaRPr lang="en-US" altLang="zh-CN" sz="1900" b="1" kern="1200" dirty="0" smtClean="0">
            <a:latin typeface="方正粗黑宋简体" panose="02000000000000000000" pitchFamily="2" charset="-122"/>
            <a:ea typeface="方正粗黑宋简体" panose="02000000000000000000" pitchFamily="2" charset="-122"/>
          </a:endParaRPr>
        </a:p>
      </dsp:txBody>
      <dsp:txXfrm>
        <a:off x="981890" y="2501114"/>
        <a:ext cx="6080979" cy="500356"/>
      </dsp:txXfrm>
    </dsp:sp>
    <dsp:sp modelId="{27FFAB95-4FA2-4952-9579-72D819E5B102}">
      <dsp:nvSpPr>
        <dsp:cNvPr id="0" name=""/>
        <dsp:cNvSpPr/>
      </dsp:nvSpPr>
      <dsp:spPr>
        <a:xfrm>
          <a:off x="669168" y="2438570"/>
          <a:ext cx="625445" cy="62544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CEE2FB6-5595-4763-8D90-6E0DB5E411F4}">
      <dsp:nvSpPr>
        <dsp:cNvPr id="0" name=""/>
        <dsp:cNvSpPr/>
      </dsp:nvSpPr>
      <dsp:spPr>
        <a:xfrm>
          <a:off x="793686" y="3251553"/>
          <a:ext cx="6269183" cy="50035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7158" tIns="48260" rIns="48260" bIns="48260" numCol="1" spcCol="1270" anchor="ctr" anchorCtr="0">
          <a:noAutofit/>
        </a:bodyPr>
        <a:lstStyle/>
        <a:p>
          <a:pPr lvl="0" algn="l" defTabSz="844550">
            <a:lnSpc>
              <a:spcPct val="90000"/>
            </a:lnSpc>
            <a:spcBef>
              <a:spcPct val="0"/>
            </a:spcBef>
            <a:spcAft>
              <a:spcPct val="35000"/>
            </a:spcAft>
          </a:pPr>
          <a:r>
            <a:rPr lang="en-US" altLang="zh-CN" sz="1900" b="1" kern="1200" dirty="0" smtClean="0">
              <a:latin typeface="方正粗黑宋简体" panose="02000000000000000000" pitchFamily="2" charset="-122"/>
              <a:ea typeface="方正粗黑宋简体" panose="02000000000000000000" pitchFamily="2" charset="-122"/>
            </a:rPr>
            <a:t>5</a:t>
          </a:r>
          <a:r>
            <a:rPr lang="zh-CN" altLang="en-US" sz="1900" b="1" kern="1200" dirty="0" smtClean="0">
              <a:latin typeface="方正粗黑宋简体" panose="02000000000000000000" pitchFamily="2" charset="-122"/>
              <a:ea typeface="方正粗黑宋简体" panose="02000000000000000000" pitchFamily="2" charset="-122"/>
            </a:rPr>
            <a:t>、</a:t>
          </a:r>
          <a:r>
            <a:rPr lang="zh-CN" altLang="zh-CN" sz="1900" b="1" kern="1200" dirty="0" smtClean="0">
              <a:latin typeface="方正粗黑宋简体" panose="02000000000000000000" pitchFamily="2" charset="-122"/>
              <a:ea typeface="方正粗黑宋简体" panose="02000000000000000000" pitchFamily="2" charset="-122"/>
            </a:rPr>
            <a:t>答辩评分及投票表决</a:t>
          </a:r>
          <a:endParaRPr lang="en-US" altLang="zh-CN" sz="1900" b="1" kern="1200" dirty="0" smtClean="0">
            <a:latin typeface="方正粗黑宋简体" panose="02000000000000000000" pitchFamily="2" charset="-122"/>
            <a:ea typeface="方正粗黑宋简体" panose="02000000000000000000" pitchFamily="2" charset="-122"/>
          </a:endParaRPr>
        </a:p>
      </dsp:txBody>
      <dsp:txXfrm>
        <a:off x="793686" y="3251553"/>
        <a:ext cx="6269183" cy="500356"/>
      </dsp:txXfrm>
    </dsp:sp>
    <dsp:sp modelId="{AA3B7A6C-3A4E-4FAF-A45A-3557D75AAB04}">
      <dsp:nvSpPr>
        <dsp:cNvPr id="0" name=""/>
        <dsp:cNvSpPr/>
      </dsp:nvSpPr>
      <dsp:spPr>
        <a:xfrm>
          <a:off x="480964" y="3189009"/>
          <a:ext cx="625445" cy="62544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ED57E62-C162-4B76-8768-81652CD4C339}">
      <dsp:nvSpPr>
        <dsp:cNvPr id="0" name=""/>
        <dsp:cNvSpPr/>
      </dsp:nvSpPr>
      <dsp:spPr>
        <a:xfrm>
          <a:off x="382109" y="4001992"/>
          <a:ext cx="6680760" cy="50035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7158" tIns="48260" rIns="48260" bIns="48260" numCol="1" spcCol="1270" anchor="ctr" anchorCtr="0">
          <a:noAutofit/>
        </a:bodyPr>
        <a:lstStyle/>
        <a:p>
          <a:pPr lvl="0" algn="l" defTabSz="844550">
            <a:lnSpc>
              <a:spcPct val="90000"/>
            </a:lnSpc>
            <a:spcBef>
              <a:spcPct val="0"/>
            </a:spcBef>
            <a:spcAft>
              <a:spcPct val="35000"/>
            </a:spcAft>
          </a:pPr>
          <a:r>
            <a:rPr lang="en-US" altLang="zh-CN" sz="1900" b="1" kern="1200" dirty="0" smtClean="0">
              <a:latin typeface="方正粗黑宋简体" panose="02000000000000000000" pitchFamily="2" charset="-122"/>
              <a:ea typeface="方正粗黑宋简体" panose="02000000000000000000" pitchFamily="2" charset="-122"/>
            </a:rPr>
            <a:t>6</a:t>
          </a:r>
          <a:r>
            <a:rPr lang="zh-CN" altLang="en-US" sz="1900" b="1" kern="1200" dirty="0" smtClean="0">
              <a:latin typeface="方正粗黑宋简体" panose="02000000000000000000" pitchFamily="2" charset="-122"/>
              <a:ea typeface="方正粗黑宋简体" panose="02000000000000000000" pitchFamily="2" charset="-122"/>
            </a:rPr>
            <a:t>、</a:t>
          </a:r>
          <a:r>
            <a:rPr lang="zh-CN" altLang="zh-CN" sz="1900" b="1" kern="1200" dirty="0" smtClean="0">
              <a:latin typeface="方正粗黑宋简体" panose="02000000000000000000" pitchFamily="2" charset="-122"/>
              <a:ea typeface="方正粗黑宋简体" panose="02000000000000000000" pitchFamily="2" charset="-122"/>
            </a:rPr>
            <a:t>答辩委员会</a:t>
          </a:r>
          <a:r>
            <a:rPr lang="zh-CN" altLang="en-US" sz="1900" b="1" kern="1200" dirty="0" smtClean="0">
              <a:latin typeface="方正粗黑宋简体" panose="02000000000000000000" pitchFamily="2" charset="-122"/>
              <a:ea typeface="方正粗黑宋简体" panose="02000000000000000000" pitchFamily="2" charset="-122"/>
            </a:rPr>
            <a:t>宣布</a:t>
          </a:r>
          <a:r>
            <a:rPr lang="zh-CN" altLang="zh-CN" sz="1900" b="1" kern="1200" dirty="0" smtClean="0">
              <a:latin typeface="方正粗黑宋简体" panose="02000000000000000000" pitchFamily="2" charset="-122"/>
              <a:ea typeface="方正粗黑宋简体" panose="02000000000000000000" pitchFamily="2" charset="-122"/>
            </a:rPr>
            <a:t>决议</a:t>
          </a:r>
          <a:endParaRPr lang="en-US" altLang="zh-CN" sz="1900" b="1" kern="1200" dirty="0" smtClean="0">
            <a:latin typeface="方正粗黑宋简体" panose="02000000000000000000" pitchFamily="2" charset="-122"/>
            <a:ea typeface="方正粗黑宋简体" panose="02000000000000000000" pitchFamily="2" charset="-122"/>
          </a:endParaRPr>
        </a:p>
      </dsp:txBody>
      <dsp:txXfrm>
        <a:off x="382109" y="4001992"/>
        <a:ext cx="6680760" cy="500356"/>
      </dsp:txXfrm>
    </dsp:sp>
    <dsp:sp modelId="{92D091E3-83E4-4A26-8568-09BA305BCCEB}">
      <dsp:nvSpPr>
        <dsp:cNvPr id="0" name=""/>
        <dsp:cNvSpPr/>
      </dsp:nvSpPr>
      <dsp:spPr>
        <a:xfrm>
          <a:off x="69387" y="3939448"/>
          <a:ext cx="625445" cy="62544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D40F5-B617-48B1-A0F6-CCC6D39035B7}">
      <dsp:nvSpPr>
        <dsp:cNvPr id="0" name=""/>
        <dsp:cNvSpPr/>
      </dsp:nvSpPr>
      <dsp:spPr>
        <a:xfrm>
          <a:off x="1188155" y="0"/>
          <a:ext cx="4752621" cy="4752621"/>
        </a:xfrm>
        <a:prstGeom prst="diamond">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85667E2-3649-4589-A20E-830E610790B8}">
      <dsp:nvSpPr>
        <dsp:cNvPr id="0" name=""/>
        <dsp:cNvSpPr/>
      </dsp:nvSpPr>
      <dsp:spPr bwMode="white">
        <a:xfrm>
          <a:off x="1639654" y="451499"/>
          <a:ext cx="1853522" cy="1853522"/>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zh-CN" altLang="en-US" sz="3500" b="1" kern="1200" dirty="0" smtClean="0">
              <a:latin typeface="方正粗黑宋简体" panose="02000000000000000000" pitchFamily="2" charset="-122"/>
              <a:ea typeface="方正粗黑宋简体" panose="02000000000000000000" pitchFamily="2" charset="-122"/>
            </a:rPr>
            <a:t>不能迟到</a:t>
          </a:r>
          <a:endParaRPr lang="zh-CN" altLang="en-US" sz="3500" kern="1200" dirty="0">
            <a:latin typeface="方正粗黑宋简体" panose="02000000000000000000" pitchFamily="2" charset="-122"/>
            <a:ea typeface="方正粗黑宋简体" panose="02000000000000000000" pitchFamily="2" charset="-122"/>
          </a:endParaRPr>
        </a:p>
      </dsp:txBody>
      <dsp:txXfrm>
        <a:off x="1730135" y="541980"/>
        <a:ext cx="1672560" cy="1672560"/>
      </dsp:txXfrm>
    </dsp:sp>
    <dsp:sp modelId="{6160AB3F-9679-45C8-B85B-3DE8470E7282}">
      <dsp:nvSpPr>
        <dsp:cNvPr id="0" name=""/>
        <dsp:cNvSpPr/>
      </dsp:nvSpPr>
      <dsp:spPr bwMode="white">
        <a:xfrm>
          <a:off x="3635755" y="451499"/>
          <a:ext cx="1853522" cy="1853522"/>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zh-CN" altLang="zh-CN" sz="3500" b="1" kern="1200" dirty="0" smtClean="0">
              <a:latin typeface="方正粗黑宋简体" panose="02000000000000000000" pitchFamily="2" charset="-122"/>
              <a:ea typeface="方正粗黑宋简体" panose="02000000000000000000" pitchFamily="2" charset="-122"/>
            </a:rPr>
            <a:t>着装整齐</a:t>
          </a:r>
          <a:endParaRPr lang="en-US" altLang="zh-CN" sz="3500" b="1" kern="1200" dirty="0" smtClean="0">
            <a:latin typeface="方正粗黑宋简体" panose="02000000000000000000" pitchFamily="2" charset="-122"/>
            <a:ea typeface="方正粗黑宋简体" panose="02000000000000000000" pitchFamily="2" charset="-122"/>
          </a:endParaRPr>
        </a:p>
      </dsp:txBody>
      <dsp:txXfrm>
        <a:off x="3726236" y="541980"/>
        <a:ext cx="1672560" cy="1672560"/>
      </dsp:txXfrm>
    </dsp:sp>
    <dsp:sp modelId="{6338B015-CE61-4B45-A59A-86A5D768C52B}">
      <dsp:nvSpPr>
        <dsp:cNvPr id="0" name=""/>
        <dsp:cNvSpPr/>
      </dsp:nvSpPr>
      <dsp:spPr bwMode="white">
        <a:xfrm>
          <a:off x="1639654" y="2447600"/>
          <a:ext cx="1853522" cy="1853522"/>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zh-CN" altLang="zh-CN" sz="3500" b="1" kern="1200" dirty="0" smtClean="0">
              <a:latin typeface="方正粗黑宋简体" panose="02000000000000000000" pitchFamily="2" charset="-122"/>
              <a:ea typeface="方正粗黑宋简体" panose="02000000000000000000" pitchFamily="2" charset="-122"/>
            </a:rPr>
            <a:t>尊重</a:t>
          </a:r>
          <a:r>
            <a:rPr lang="zh-CN" altLang="en-US" sz="3500" b="1" kern="1200" dirty="0" smtClean="0">
              <a:latin typeface="方正粗黑宋简体" panose="02000000000000000000" pitchFamily="2" charset="-122"/>
              <a:ea typeface="方正粗黑宋简体" panose="02000000000000000000" pitchFamily="2" charset="-122"/>
            </a:rPr>
            <a:t>专家</a:t>
          </a:r>
          <a:endParaRPr lang="en-US" altLang="zh-CN" sz="3500" b="1" kern="1200" dirty="0" smtClean="0">
            <a:latin typeface="方正粗黑宋简体" panose="02000000000000000000" pitchFamily="2" charset="-122"/>
            <a:ea typeface="方正粗黑宋简体" panose="02000000000000000000" pitchFamily="2" charset="-122"/>
          </a:endParaRPr>
        </a:p>
      </dsp:txBody>
      <dsp:txXfrm>
        <a:off x="1730135" y="2538081"/>
        <a:ext cx="1672560" cy="1672560"/>
      </dsp:txXfrm>
    </dsp:sp>
    <dsp:sp modelId="{42DE25CB-DB73-4554-A907-48EE3319DC81}">
      <dsp:nvSpPr>
        <dsp:cNvPr id="0" name=""/>
        <dsp:cNvSpPr/>
      </dsp:nvSpPr>
      <dsp:spPr bwMode="white">
        <a:xfrm>
          <a:off x="3635755" y="2447600"/>
          <a:ext cx="1853522" cy="1853522"/>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zh-CN" altLang="en-US" sz="3500" b="1" kern="1200" dirty="0" smtClean="0">
              <a:latin typeface="方正粗黑宋简体" panose="02000000000000000000" pitchFamily="2" charset="-122"/>
              <a:ea typeface="方正粗黑宋简体" panose="02000000000000000000" pitchFamily="2" charset="-122"/>
            </a:rPr>
            <a:t>态度端正</a:t>
          </a:r>
          <a:endParaRPr lang="en-US" altLang="zh-CN" sz="3500" b="1" kern="1200" dirty="0" smtClean="0">
            <a:latin typeface="方正粗黑宋简体" panose="02000000000000000000" pitchFamily="2" charset="-122"/>
            <a:ea typeface="方正粗黑宋简体" panose="02000000000000000000" pitchFamily="2" charset="-122"/>
          </a:endParaRPr>
        </a:p>
      </dsp:txBody>
      <dsp:txXfrm>
        <a:off x="3726236" y="2538081"/>
        <a:ext cx="1672560" cy="167256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7DDD0-8B22-498A-8A12-CB675A74A9D7}">
      <dsp:nvSpPr>
        <dsp:cNvPr id="0" name=""/>
        <dsp:cNvSpPr/>
      </dsp:nvSpPr>
      <dsp:spPr>
        <a:xfrm>
          <a:off x="1459054" y="270899"/>
          <a:ext cx="2057885" cy="2057885"/>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zh-CN" altLang="en-US" sz="2600" b="1" kern="1200" dirty="0" smtClean="0">
              <a:latin typeface="方正粗黑宋简体" panose="02000000000000000000" pitchFamily="2" charset="-122"/>
              <a:ea typeface="方正粗黑宋简体" panose="02000000000000000000" pitchFamily="2" charset="-122"/>
            </a:rPr>
            <a:t>修改论文</a:t>
          </a:r>
          <a:endParaRPr lang="zh-CN" altLang="en-US" sz="2600" b="1" kern="1200" dirty="0">
            <a:latin typeface="方正粗黑宋简体" panose="02000000000000000000" pitchFamily="2" charset="-122"/>
            <a:ea typeface="方正粗黑宋简体" panose="02000000000000000000" pitchFamily="2" charset="-122"/>
          </a:endParaRPr>
        </a:p>
      </dsp:txBody>
      <dsp:txXfrm>
        <a:off x="2061795" y="873640"/>
        <a:ext cx="1455144" cy="1455144"/>
      </dsp:txXfrm>
    </dsp:sp>
    <dsp:sp modelId="{6BB4A01C-DB91-4517-92C9-F4B601C51914}">
      <dsp:nvSpPr>
        <dsp:cNvPr id="0" name=""/>
        <dsp:cNvSpPr/>
      </dsp:nvSpPr>
      <dsp:spPr>
        <a:xfrm rot="5400000">
          <a:off x="3611992" y="270899"/>
          <a:ext cx="2057885" cy="2057885"/>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zh-CN" altLang="en-US" sz="2600" b="1" kern="1200" dirty="0" smtClean="0">
              <a:latin typeface="方正粗黑宋简体" panose="02000000000000000000" pitchFamily="2" charset="-122"/>
              <a:ea typeface="方正粗黑宋简体" panose="02000000000000000000" pitchFamily="2" charset="-122"/>
            </a:rPr>
            <a:t>论文归档</a:t>
          </a:r>
          <a:endParaRPr lang="zh-CN" altLang="en-US" sz="2600" b="1" kern="1200" dirty="0">
            <a:latin typeface="方正粗黑宋简体" panose="02000000000000000000" pitchFamily="2" charset="-122"/>
            <a:ea typeface="方正粗黑宋简体" panose="02000000000000000000" pitchFamily="2" charset="-122"/>
          </a:endParaRPr>
        </a:p>
      </dsp:txBody>
      <dsp:txXfrm rot="-5400000">
        <a:off x="3611992" y="873640"/>
        <a:ext cx="1455144" cy="1455144"/>
      </dsp:txXfrm>
    </dsp:sp>
    <dsp:sp modelId="{947EF146-26A4-4010-BAFE-BE8B38EE0866}">
      <dsp:nvSpPr>
        <dsp:cNvPr id="0" name=""/>
        <dsp:cNvSpPr/>
      </dsp:nvSpPr>
      <dsp:spPr>
        <a:xfrm rot="10800000">
          <a:off x="3611992" y="2423837"/>
          <a:ext cx="2057885" cy="2057885"/>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zh-CN" altLang="en-US" sz="2600" b="1" kern="1200" dirty="0" smtClean="0">
              <a:latin typeface="方正粗黑宋简体" panose="02000000000000000000" pitchFamily="2" charset="-122"/>
              <a:ea typeface="方正粗黑宋简体" panose="02000000000000000000" pitchFamily="2" charset="-122"/>
            </a:rPr>
            <a:t>资料整理</a:t>
          </a:r>
          <a:endParaRPr lang="zh-CN" altLang="en-US" sz="2600" b="1" kern="1200" dirty="0">
            <a:latin typeface="方正粗黑宋简体" panose="02000000000000000000" pitchFamily="2" charset="-122"/>
            <a:ea typeface="方正粗黑宋简体" panose="02000000000000000000" pitchFamily="2" charset="-122"/>
          </a:endParaRPr>
        </a:p>
      </dsp:txBody>
      <dsp:txXfrm rot="10800000">
        <a:off x="3611992" y="2423837"/>
        <a:ext cx="1455144" cy="1455144"/>
      </dsp:txXfrm>
    </dsp:sp>
    <dsp:sp modelId="{1439BE0A-D219-42CD-9730-B62F046A7D50}">
      <dsp:nvSpPr>
        <dsp:cNvPr id="0" name=""/>
        <dsp:cNvSpPr/>
      </dsp:nvSpPr>
      <dsp:spPr>
        <a:xfrm rot="16200000">
          <a:off x="1459054" y="2423837"/>
          <a:ext cx="2057885" cy="2057885"/>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zh-CN" altLang="en-US" sz="2600" b="1" kern="1200" dirty="0" smtClean="0">
              <a:latin typeface="方正粗黑宋简体" panose="02000000000000000000" pitchFamily="2" charset="-122"/>
              <a:ea typeface="方正粗黑宋简体" panose="02000000000000000000" pitchFamily="2" charset="-122"/>
            </a:rPr>
            <a:t>资料归档</a:t>
          </a:r>
          <a:endParaRPr lang="zh-CN" altLang="en-US" sz="2600" b="1" kern="1200" dirty="0">
            <a:latin typeface="方正粗黑宋简体" panose="02000000000000000000" pitchFamily="2" charset="-122"/>
            <a:ea typeface="方正粗黑宋简体" panose="02000000000000000000" pitchFamily="2" charset="-122"/>
          </a:endParaRPr>
        </a:p>
      </dsp:txBody>
      <dsp:txXfrm rot="5400000">
        <a:off x="2061795" y="2423837"/>
        <a:ext cx="1455144" cy="1455144"/>
      </dsp:txXfrm>
    </dsp:sp>
    <dsp:sp modelId="{63EF7DA9-5924-4789-BB12-53AF13C7E4FD}">
      <dsp:nvSpPr>
        <dsp:cNvPr id="0" name=""/>
        <dsp:cNvSpPr/>
      </dsp:nvSpPr>
      <dsp:spPr>
        <a:xfrm>
          <a:off x="3209208" y="1948575"/>
          <a:ext cx="710516" cy="617840"/>
        </a:xfrm>
        <a:prstGeom prst="circular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317A5D6-EB8C-4826-B1EC-F9C2FC24AC8A}">
      <dsp:nvSpPr>
        <dsp:cNvPr id="0" name=""/>
        <dsp:cNvSpPr/>
      </dsp:nvSpPr>
      <dsp:spPr>
        <a:xfrm rot="10800000">
          <a:off x="3209208" y="2186206"/>
          <a:ext cx="710516" cy="617840"/>
        </a:xfrm>
        <a:prstGeom prst="circular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B9F70-4DFF-4F8F-A263-2A048D9D1A89}">
      <dsp:nvSpPr>
        <dsp:cNvPr id="0" name=""/>
        <dsp:cNvSpPr/>
      </dsp:nvSpPr>
      <dsp:spPr>
        <a:xfrm>
          <a:off x="831708" y="0"/>
          <a:ext cx="4752621" cy="4752621"/>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6D37DE3-3AEE-43C6-8719-65E503B3B031}">
      <dsp:nvSpPr>
        <dsp:cNvPr id="0" name=""/>
        <dsp:cNvSpPr/>
      </dsp:nvSpPr>
      <dsp:spPr bwMode="white">
        <a:xfrm>
          <a:off x="3208019" y="475726"/>
          <a:ext cx="3089204" cy="84470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b="1" kern="1200" dirty="0" smtClean="0">
              <a:latin typeface="方正粗黑宋简体" panose="02000000000000000000" pitchFamily="2" charset="-122"/>
              <a:ea typeface="方正粗黑宋简体" panose="02000000000000000000" pitchFamily="2" charset="-122"/>
            </a:rPr>
            <a:t>告知</a:t>
          </a:r>
          <a:endParaRPr lang="zh-CN" altLang="en-US" sz="2700" b="1" kern="1200" dirty="0">
            <a:latin typeface="方正粗黑宋简体" panose="02000000000000000000" pitchFamily="2" charset="-122"/>
            <a:ea typeface="方正粗黑宋简体" panose="02000000000000000000" pitchFamily="2" charset="-122"/>
          </a:endParaRPr>
        </a:p>
      </dsp:txBody>
      <dsp:txXfrm>
        <a:off x="3249254" y="516961"/>
        <a:ext cx="3006734" cy="762234"/>
      </dsp:txXfrm>
    </dsp:sp>
    <dsp:sp modelId="{13A084F9-F00A-422B-8A79-C80315F8DA4D}">
      <dsp:nvSpPr>
        <dsp:cNvPr id="0" name=""/>
        <dsp:cNvSpPr/>
      </dsp:nvSpPr>
      <dsp:spPr bwMode="white">
        <a:xfrm>
          <a:off x="3208019" y="1426018"/>
          <a:ext cx="3089204" cy="84470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b="1" kern="1200" dirty="0" smtClean="0">
              <a:latin typeface="方正粗黑宋简体" panose="02000000000000000000" pitchFamily="2" charset="-122"/>
              <a:ea typeface="方正粗黑宋简体" panose="02000000000000000000" pitchFamily="2" charset="-122"/>
            </a:rPr>
            <a:t>沟通</a:t>
          </a:r>
          <a:endParaRPr lang="zh-CN" altLang="en-US" sz="2700" b="1" kern="1200" dirty="0">
            <a:latin typeface="方正粗黑宋简体" panose="02000000000000000000" pitchFamily="2" charset="-122"/>
            <a:ea typeface="方正粗黑宋简体" panose="02000000000000000000" pitchFamily="2" charset="-122"/>
          </a:endParaRPr>
        </a:p>
      </dsp:txBody>
      <dsp:txXfrm>
        <a:off x="3249254" y="1467253"/>
        <a:ext cx="3006734" cy="762234"/>
      </dsp:txXfrm>
    </dsp:sp>
    <dsp:sp modelId="{FD95401D-657D-42BB-9D83-6DFDFE6B97C7}">
      <dsp:nvSpPr>
        <dsp:cNvPr id="0" name=""/>
        <dsp:cNvSpPr/>
      </dsp:nvSpPr>
      <dsp:spPr bwMode="white">
        <a:xfrm>
          <a:off x="3208019" y="2376311"/>
          <a:ext cx="3089204" cy="84470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b="1" kern="1200" dirty="0" smtClean="0">
              <a:latin typeface="方正粗黑宋简体" panose="02000000000000000000" pitchFamily="2" charset="-122"/>
              <a:ea typeface="方正粗黑宋简体" panose="02000000000000000000" pitchFamily="2" charset="-122"/>
            </a:rPr>
            <a:t>效率</a:t>
          </a:r>
          <a:endParaRPr lang="zh-CN" altLang="en-US" sz="2700" b="1" kern="1200" dirty="0">
            <a:latin typeface="方正粗黑宋简体" panose="02000000000000000000" pitchFamily="2" charset="-122"/>
            <a:ea typeface="方正粗黑宋简体" panose="02000000000000000000" pitchFamily="2" charset="-122"/>
          </a:endParaRPr>
        </a:p>
      </dsp:txBody>
      <dsp:txXfrm>
        <a:off x="3249254" y="2417546"/>
        <a:ext cx="3006734" cy="762234"/>
      </dsp:txXfrm>
    </dsp:sp>
    <dsp:sp modelId="{BB9EC0A7-C0FD-479B-90D0-63073B73BF74}">
      <dsp:nvSpPr>
        <dsp:cNvPr id="0" name=""/>
        <dsp:cNvSpPr/>
      </dsp:nvSpPr>
      <dsp:spPr bwMode="white">
        <a:xfrm>
          <a:off x="3208019" y="3326603"/>
          <a:ext cx="3089204" cy="84470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b="1" kern="1200" dirty="0" smtClean="0">
              <a:latin typeface="方正粗黑宋简体" panose="02000000000000000000" pitchFamily="2" charset="-122"/>
              <a:ea typeface="方正粗黑宋简体" panose="02000000000000000000" pitchFamily="2" charset="-122"/>
            </a:rPr>
            <a:t>记录</a:t>
          </a:r>
          <a:endParaRPr lang="zh-CN" altLang="en-US" sz="2700" b="1" kern="1200" dirty="0">
            <a:latin typeface="方正粗黑宋简体" panose="02000000000000000000" pitchFamily="2" charset="-122"/>
            <a:ea typeface="方正粗黑宋简体" panose="02000000000000000000" pitchFamily="2" charset="-122"/>
          </a:endParaRPr>
        </a:p>
      </dsp:txBody>
      <dsp:txXfrm>
        <a:off x="3249254" y="3367838"/>
        <a:ext cx="3006734" cy="7622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88F63-D6A8-489E-9711-FD65CD05835D}">
      <dsp:nvSpPr>
        <dsp:cNvPr id="0" name=""/>
        <dsp:cNvSpPr/>
      </dsp:nvSpPr>
      <dsp:spPr>
        <a:xfrm rot="5400000">
          <a:off x="-173764" y="176170"/>
          <a:ext cx="1158433" cy="81090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CN" altLang="en-US" sz="1500" b="1" kern="1200" dirty="0" smtClean="0">
              <a:latin typeface="方正粗黑宋简体" panose="02000000000000000000" pitchFamily="2" charset="-122"/>
              <a:ea typeface="方正粗黑宋简体" panose="02000000000000000000" pitchFamily="2" charset="-122"/>
            </a:rPr>
            <a:t>导师双选</a:t>
          </a:r>
          <a:endParaRPr lang="zh-CN" altLang="en-US" sz="1500" b="1" kern="1200" dirty="0">
            <a:latin typeface="方正粗黑宋简体" panose="02000000000000000000" pitchFamily="2" charset="-122"/>
            <a:ea typeface="方正粗黑宋简体" panose="02000000000000000000" pitchFamily="2" charset="-122"/>
          </a:endParaRPr>
        </a:p>
      </dsp:txBody>
      <dsp:txXfrm rot="-5400000">
        <a:off x="2" y="407857"/>
        <a:ext cx="810903" cy="347530"/>
      </dsp:txXfrm>
    </dsp:sp>
    <dsp:sp modelId="{DAF88916-958C-4109-86B5-AABD64CC66C4}">
      <dsp:nvSpPr>
        <dsp:cNvPr id="0" name=""/>
        <dsp:cNvSpPr/>
      </dsp:nvSpPr>
      <dsp:spPr>
        <a:xfrm rot="5400000">
          <a:off x="4674208" y="-3860899"/>
          <a:ext cx="752981" cy="847959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zh-CN" altLang="en-US" sz="1500" b="1" kern="1200" dirty="0" smtClean="0">
              <a:latin typeface="方正粗黑宋简体" panose="02000000000000000000" pitchFamily="2" charset="-122"/>
              <a:ea typeface="方正粗黑宋简体" panose="02000000000000000000" pitchFamily="2" charset="-122"/>
            </a:rPr>
            <a:t>确定论文题目及提纲初稿</a:t>
          </a:r>
          <a:endParaRPr lang="zh-CN" altLang="en-US" sz="1500" b="1" kern="1200" dirty="0">
            <a:latin typeface="方正粗黑宋简体" panose="02000000000000000000" pitchFamily="2" charset="-122"/>
            <a:ea typeface="方正粗黑宋简体" panose="02000000000000000000" pitchFamily="2" charset="-122"/>
          </a:endParaRPr>
        </a:p>
        <a:p>
          <a:pPr marL="114300" lvl="1" indent="-114300" algn="l" defTabSz="666750">
            <a:lnSpc>
              <a:spcPct val="90000"/>
            </a:lnSpc>
            <a:spcBef>
              <a:spcPct val="0"/>
            </a:spcBef>
            <a:spcAft>
              <a:spcPct val="15000"/>
            </a:spcAft>
            <a:buChar char="••"/>
          </a:pPr>
          <a:r>
            <a:rPr lang="zh-CN" altLang="en-US" sz="1500" b="1" kern="1200" dirty="0" smtClean="0">
              <a:latin typeface="方正粗黑宋简体" panose="02000000000000000000" pitchFamily="2" charset="-122"/>
              <a:ea typeface="方正粗黑宋简体" panose="02000000000000000000" pitchFamily="2" charset="-122"/>
            </a:rPr>
            <a:t>填报志愿，进行线上双向选择</a:t>
          </a:r>
          <a:endParaRPr lang="zh-CN" altLang="en-US" sz="1500" b="1" kern="1200" dirty="0">
            <a:latin typeface="方正粗黑宋简体" panose="02000000000000000000" pitchFamily="2" charset="-122"/>
            <a:ea typeface="方正粗黑宋简体" panose="02000000000000000000" pitchFamily="2" charset="-122"/>
          </a:endParaRPr>
        </a:p>
      </dsp:txBody>
      <dsp:txXfrm rot="-5400000">
        <a:off x="810903" y="39164"/>
        <a:ext cx="8442834" cy="679465"/>
      </dsp:txXfrm>
    </dsp:sp>
    <dsp:sp modelId="{8EF0328A-319B-4976-B6FA-0228B31685A9}">
      <dsp:nvSpPr>
        <dsp:cNvPr id="0" name=""/>
        <dsp:cNvSpPr/>
      </dsp:nvSpPr>
      <dsp:spPr>
        <a:xfrm rot="5400000">
          <a:off x="-173764" y="1218208"/>
          <a:ext cx="1158433" cy="81090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CN" altLang="en-US" sz="1500" b="1" kern="1200" dirty="0" smtClean="0">
              <a:latin typeface="方正粗黑宋简体" panose="02000000000000000000" pitchFamily="2" charset="-122"/>
              <a:ea typeface="方正粗黑宋简体" panose="02000000000000000000" pitchFamily="2" charset="-122"/>
            </a:rPr>
            <a:t>论文撰写</a:t>
          </a:r>
          <a:endParaRPr lang="zh-CN" altLang="en-US" sz="1500" b="1" kern="1200" dirty="0">
            <a:latin typeface="方正粗黑宋简体" panose="02000000000000000000" pitchFamily="2" charset="-122"/>
            <a:ea typeface="方正粗黑宋简体" panose="02000000000000000000" pitchFamily="2" charset="-122"/>
          </a:endParaRPr>
        </a:p>
      </dsp:txBody>
      <dsp:txXfrm rot="-5400000">
        <a:off x="2" y="1449895"/>
        <a:ext cx="810903" cy="347530"/>
      </dsp:txXfrm>
    </dsp:sp>
    <dsp:sp modelId="{812D7C68-0DD0-4751-928F-F0C7C3CCF306}">
      <dsp:nvSpPr>
        <dsp:cNvPr id="0" name=""/>
        <dsp:cNvSpPr/>
      </dsp:nvSpPr>
      <dsp:spPr>
        <a:xfrm rot="5400000">
          <a:off x="4674208" y="-2818862"/>
          <a:ext cx="752981" cy="847959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zh-CN" altLang="en-US" sz="1500" b="1" kern="1200" dirty="0" smtClean="0">
              <a:latin typeface="方正粗黑宋简体" panose="02000000000000000000" pitchFamily="2" charset="-122"/>
              <a:ea typeface="方正粗黑宋简体" panose="02000000000000000000" pitchFamily="2" charset="-122"/>
            </a:rPr>
            <a:t>在导师指导下修改论文的框架结构</a:t>
          </a:r>
          <a:endParaRPr lang="zh-CN" altLang="en-US" sz="1500" b="1" kern="1200" dirty="0">
            <a:latin typeface="方正粗黑宋简体" panose="02000000000000000000" pitchFamily="2" charset="-122"/>
            <a:ea typeface="方正粗黑宋简体" panose="02000000000000000000" pitchFamily="2" charset="-122"/>
          </a:endParaRPr>
        </a:p>
        <a:p>
          <a:pPr marL="114300" lvl="1" indent="-114300" algn="l" defTabSz="666750">
            <a:lnSpc>
              <a:spcPct val="90000"/>
            </a:lnSpc>
            <a:spcBef>
              <a:spcPct val="0"/>
            </a:spcBef>
            <a:spcAft>
              <a:spcPct val="15000"/>
            </a:spcAft>
            <a:buChar char="••"/>
          </a:pPr>
          <a:r>
            <a:rPr lang="zh-CN" altLang="en-US" sz="1500" b="1" kern="1200" dirty="0" smtClean="0">
              <a:latin typeface="方正粗黑宋简体" panose="02000000000000000000" pitchFamily="2" charset="-122"/>
              <a:ea typeface="方正粗黑宋简体" panose="02000000000000000000" pitchFamily="2" charset="-122"/>
            </a:rPr>
            <a:t>与导师保持密切联系，经常汇报论文写作情况，主动征求导师建议确保论文质量</a:t>
          </a:r>
          <a:endParaRPr lang="zh-CN" altLang="en-US" sz="1500" b="1" kern="1200" dirty="0">
            <a:latin typeface="方正粗黑宋简体" panose="02000000000000000000" pitchFamily="2" charset="-122"/>
            <a:ea typeface="方正粗黑宋简体" panose="02000000000000000000" pitchFamily="2" charset="-122"/>
          </a:endParaRPr>
        </a:p>
      </dsp:txBody>
      <dsp:txXfrm rot="-5400000">
        <a:off x="810903" y="1081201"/>
        <a:ext cx="8442834" cy="679465"/>
      </dsp:txXfrm>
    </dsp:sp>
    <dsp:sp modelId="{ED4A8DAA-D437-42A4-9D73-E640FBE9A66B}">
      <dsp:nvSpPr>
        <dsp:cNvPr id="0" name=""/>
        <dsp:cNvSpPr/>
      </dsp:nvSpPr>
      <dsp:spPr>
        <a:xfrm rot="5400000">
          <a:off x="-173764" y="2260246"/>
          <a:ext cx="1158433" cy="81090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CN" altLang="en-US" sz="1500" b="1" kern="1200" dirty="0" smtClean="0">
              <a:latin typeface="方正粗黑宋简体" panose="02000000000000000000" pitchFamily="2" charset="-122"/>
              <a:ea typeface="方正粗黑宋简体" panose="02000000000000000000" pitchFamily="2" charset="-122"/>
            </a:rPr>
            <a:t>论文检测</a:t>
          </a:r>
          <a:endParaRPr lang="zh-CN" altLang="en-US" sz="1500" b="1" kern="1200" dirty="0">
            <a:latin typeface="方正粗黑宋简体" panose="02000000000000000000" pitchFamily="2" charset="-122"/>
            <a:ea typeface="方正粗黑宋简体" panose="02000000000000000000" pitchFamily="2" charset="-122"/>
          </a:endParaRPr>
        </a:p>
      </dsp:txBody>
      <dsp:txXfrm rot="-5400000">
        <a:off x="2" y="2491933"/>
        <a:ext cx="810903" cy="347530"/>
      </dsp:txXfrm>
    </dsp:sp>
    <dsp:sp modelId="{DD402FB8-CDCB-4070-A124-2B6E438376FE}">
      <dsp:nvSpPr>
        <dsp:cNvPr id="0" name=""/>
        <dsp:cNvSpPr/>
      </dsp:nvSpPr>
      <dsp:spPr>
        <a:xfrm rot="5400000">
          <a:off x="4674208" y="-1776824"/>
          <a:ext cx="752981" cy="847959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zh-CN" altLang="en-US" sz="1500" b="1" kern="1200" dirty="0" smtClean="0">
              <a:latin typeface="方正粗黑宋简体" panose="02000000000000000000" pitchFamily="2" charset="-122"/>
              <a:ea typeface="方正粗黑宋简体" panose="02000000000000000000" pitchFamily="2" charset="-122"/>
            </a:rPr>
            <a:t>总文字复制比要求</a:t>
          </a:r>
          <a:r>
            <a:rPr lang="en-US" altLang="zh-CN" sz="1500" b="1" kern="1200" dirty="0" smtClean="0">
              <a:latin typeface="方正粗黑宋简体" panose="02000000000000000000" pitchFamily="2" charset="-122"/>
              <a:ea typeface="方正粗黑宋简体" panose="02000000000000000000" pitchFamily="2" charset="-122"/>
            </a:rPr>
            <a:t>10%</a:t>
          </a:r>
          <a:r>
            <a:rPr lang="zh-CN" altLang="en-US" sz="1500" b="1" kern="1200" dirty="0" smtClean="0">
              <a:latin typeface="方正粗黑宋简体" panose="02000000000000000000" pitchFamily="2" charset="-122"/>
              <a:ea typeface="方正粗黑宋简体" panose="02000000000000000000" pitchFamily="2" charset="-122"/>
            </a:rPr>
            <a:t>以下（</a:t>
          </a:r>
          <a:r>
            <a:rPr lang="zh-CN" altLang="en-US" sz="1500" b="1" kern="1200" dirty="0" smtClean="0">
              <a:solidFill>
                <a:srgbClr val="FF0000"/>
              </a:solidFill>
              <a:latin typeface="方正粗黑宋简体" panose="02000000000000000000" pitchFamily="2" charset="-122"/>
              <a:ea typeface="方正粗黑宋简体" panose="02000000000000000000" pitchFamily="2" charset="-122"/>
            </a:rPr>
            <a:t>包含文字查重和</a:t>
          </a:r>
          <a:r>
            <a:rPr lang="en-US" altLang="zh-CN" sz="1500" b="1" kern="1200" dirty="0" smtClean="0">
              <a:solidFill>
                <a:srgbClr val="FF0000"/>
              </a:solidFill>
              <a:latin typeface="方正粗黑宋简体" panose="02000000000000000000" pitchFamily="2" charset="-122"/>
              <a:ea typeface="方正粗黑宋简体" panose="02000000000000000000" pitchFamily="2" charset="-122"/>
            </a:rPr>
            <a:t>AI</a:t>
          </a:r>
          <a:r>
            <a:rPr lang="zh-CN" altLang="en-US" sz="1500" b="1" kern="1200" dirty="0" smtClean="0">
              <a:solidFill>
                <a:srgbClr val="FF0000"/>
              </a:solidFill>
              <a:latin typeface="方正粗黑宋简体" panose="02000000000000000000" pitchFamily="2" charset="-122"/>
              <a:ea typeface="方正粗黑宋简体" panose="02000000000000000000" pitchFamily="2" charset="-122"/>
            </a:rPr>
            <a:t>查重</a:t>
          </a:r>
          <a:r>
            <a:rPr lang="zh-CN" altLang="en-US" sz="1500" b="1" kern="1200" dirty="0" smtClean="0">
              <a:latin typeface="方正粗黑宋简体" panose="02000000000000000000" pitchFamily="2" charset="-122"/>
              <a:ea typeface="方正粗黑宋简体" panose="02000000000000000000" pitchFamily="2" charset="-122"/>
            </a:rPr>
            <a:t>）</a:t>
          </a:r>
          <a:endParaRPr lang="zh-CN" altLang="en-US" sz="1500" b="1" kern="1200" dirty="0">
            <a:latin typeface="方正粗黑宋简体" panose="02000000000000000000" pitchFamily="2" charset="-122"/>
            <a:ea typeface="方正粗黑宋简体" panose="02000000000000000000" pitchFamily="2" charset="-122"/>
          </a:endParaRPr>
        </a:p>
        <a:p>
          <a:pPr marL="114300" lvl="1" indent="-114300" algn="l" defTabSz="666750">
            <a:lnSpc>
              <a:spcPct val="90000"/>
            </a:lnSpc>
            <a:spcBef>
              <a:spcPct val="0"/>
            </a:spcBef>
            <a:spcAft>
              <a:spcPct val="15000"/>
            </a:spcAft>
            <a:buChar char="••"/>
          </a:pPr>
          <a:r>
            <a:rPr lang="zh-CN" altLang="en-US" sz="1500" b="1" kern="1200" dirty="0" smtClean="0">
              <a:latin typeface="方正粗黑宋简体" panose="02000000000000000000" pitchFamily="2" charset="-122"/>
              <a:ea typeface="方正粗黑宋简体" panose="02000000000000000000" pitchFamily="2" charset="-122"/>
            </a:rPr>
            <a:t>中国知网，学校只检测一次论文检测</a:t>
          </a:r>
          <a:endParaRPr lang="zh-CN" altLang="en-US" sz="1500" b="1" kern="1200" dirty="0">
            <a:latin typeface="方正粗黑宋简体" panose="02000000000000000000" pitchFamily="2" charset="-122"/>
            <a:ea typeface="方正粗黑宋简体" panose="02000000000000000000" pitchFamily="2" charset="-122"/>
          </a:endParaRPr>
        </a:p>
      </dsp:txBody>
      <dsp:txXfrm rot="-5400000">
        <a:off x="810903" y="2123239"/>
        <a:ext cx="8442834" cy="679465"/>
      </dsp:txXfrm>
    </dsp:sp>
    <dsp:sp modelId="{BD482388-D9D9-426A-8089-8AC23F6CF4B0}">
      <dsp:nvSpPr>
        <dsp:cNvPr id="0" name=""/>
        <dsp:cNvSpPr/>
      </dsp:nvSpPr>
      <dsp:spPr>
        <a:xfrm rot="5400000">
          <a:off x="-173764" y="3302284"/>
          <a:ext cx="1158433" cy="81090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CN" altLang="en-US" sz="1500" b="1" kern="1200" dirty="0" smtClean="0">
              <a:latin typeface="方正粗黑宋简体" panose="02000000000000000000" pitchFamily="2" charset="-122"/>
              <a:ea typeface="方正粗黑宋简体" panose="02000000000000000000" pitchFamily="2" charset="-122"/>
            </a:rPr>
            <a:t>匿名评审</a:t>
          </a:r>
          <a:endParaRPr lang="zh-CN" altLang="en-US" sz="1500" b="1" kern="1200" dirty="0">
            <a:latin typeface="方正粗黑宋简体" panose="02000000000000000000" pitchFamily="2" charset="-122"/>
            <a:ea typeface="方正粗黑宋简体" panose="02000000000000000000" pitchFamily="2" charset="-122"/>
          </a:endParaRPr>
        </a:p>
      </dsp:txBody>
      <dsp:txXfrm rot="-5400000">
        <a:off x="2" y="3533971"/>
        <a:ext cx="810903" cy="347530"/>
      </dsp:txXfrm>
    </dsp:sp>
    <dsp:sp modelId="{50CBCC01-773C-423A-BE31-353CED8B8E4D}">
      <dsp:nvSpPr>
        <dsp:cNvPr id="0" name=""/>
        <dsp:cNvSpPr/>
      </dsp:nvSpPr>
      <dsp:spPr>
        <a:xfrm rot="5400000">
          <a:off x="4674208" y="-734786"/>
          <a:ext cx="752981" cy="847959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zh-CN" altLang="en-US" sz="1500" b="1" kern="1200" dirty="0" smtClean="0">
              <a:latin typeface="方正粗黑宋简体" panose="02000000000000000000" pitchFamily="2" charset="-122"/>
              <a:ea typeface="方正粗黑宋简体" panose="02000000000000000000" pitchFamily="2" charset="-122"/>
            </a:rPr>
            <a:t>个人申请，导师推荐，定稿</a:t>
          </a:r>
          <a:endParaRPr lang="zh-CN" altLang="en-US" sz="1500" b="1" kern="1200" dirty="0">
            <a:latin typeface="方正粗黑宋简体" panose="02000000000000000000" pitchFamily="2" charset="-122"/>
            <a:ea typeface="方正粗黑宋简体" panose="02000000000000000000" pitchFamily="2" charset="-122"/>
          </a:endParaRPr>
        </a:p>
        <a:p>
          <a:pPr marL="114300" lvl="1" indent="-114300" algn="l" defTabSz="666750">
            <a:lnSpc>
              <a:spcPct val="90000"/>
            </a:lnSpc>
            <a:spcBef>
              <a:spcPct val="0"/>
            </a:spcBef>
            <a:spcAft>
              <a:spcPct val="15000"/>
            </a:spcAft>
            <a:buChar char="••"/>
          </a:pPr>
          <a:r>
            <a:rPr lang="zh-CN" altLang="en-US" sz="1500" b="1" kern="1200" dirty="0" smtClean="0">
              <a:latin typeface="方正粗黑宋简体" panose="02000000000000000000" pitchFamily="2" charset="-122"/>
              <a:ea typeface="方正粗黑宋简体" panose="02000000000000000000" pitchFamily="2" charset="-122"/>
            </a:rPr>
            <a:t>三个评审成绩均在</a:t>
          </a:r>
          <a:r>
            <a:rPr lang="en-US" altLang="zh-CN" sz="1500" b="1" kern="1200" dirty="0" smtClean="0">
              <a:latin typeface="方正粗黑宋简体" panose="02000000000000000000" pitchFamily="2" charset="-122"/>
              <a:ea typeface="方正粗黑宋简体" panose="02000000000000000000" pitchFamily="2" charset="-122"/>
            </a:rPr>
            <a:t>70</a:t>
          </a:r>
          <a:r>
            <a:rPr lang="zh-CN" altLang="en-US" sz="1500" b="1" kern="1200" dirty="0" smtClean="0">
              <a:latin typeface="方正粗黑宋简体" panose="02000000000000000000" pitchFamily="2" charset="-122"/>
              <a:ea typeface="方正粗黑宋简体" panose="02000000000000000000" pitchFamily="2" charset="-122"/>
            </a:rPr>
            <a:t>分以上</a:t>
          </a:r>
          <a:endParaRPr lang="zh-CN" altLang="en-US" sz="1500" b="1" kern="1200" dirty="0">
            <a:latin typeface="方正粗黑宋简体" panose="02000000000000000000" pitchFamily="2" charset="-122"/>
            <a:ea typeface="方正粗黑宋简体" panose="02000000000000000000" pitchFamily="2" charset="-122"/>
          </a:endParaRPr>
        </a:p>
      </dsp:txBody>
      <dsp:txXfrm rot="-5400000">
        <a:off x="810903" y="3165277"/>
        <a:ext cx="8442834" cy="679465"/>
      </dsp:txXfrm>
    </dsp:sp>
    <dsp:sp modelId="{E0F92B5D-814A-4605-848A-B86CBE95E836}">
      <dsp:nvSpPr>
        <dsp:cNvPr id="0" name=""/>
        <dsp:cNvSpPr/>
      </dsp:nvSpPr>
      <dsp:spPr>
        <a:xfrm rot="5400000">
          <a:off x="-173764" y="4344322"/>
          <a:ext cx="1158433" cy="81090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CN" altLang="en-US" sz="1500" b="1" kern="1200" dirty="0" smtClean="0">
              <a:latin typeface="方正粗黑宋简体" panose="02000000000000000000" pitchFamily="2" charset="-122"/>
              <a:ea typeface="方正粗黑宋简体" panose="02000000000000000000" pitchFamily="2" charset="-122"/>
            </a:rPr>
            <a:t>答辩会</a:t>
          </a:r>
          <a:endParaRPr lang="zh-CN" altLang="en-US" sz="1500" b="1" kern="1200" dirty="0">
            <a:latin typeface="方正粗黑宋简体" panose="02000000000000000000" pitchFamily="2" charset="-122"/>
            <a:ea typeface="方正粗黑宋简体" panose="02000000000000000000" pitchFamily="2" charset="-122"/>
          </a:endParaRPr>
        </a:p>
      </dsp:txBody>
      <dsp:txXfrm rot="-5400000">
        <a:off x="2" y="4576009"/>
        <a:ext cx="810903" cy="347530"/>
      </dsp:txXfrm>
    </dsp:sp>
    <dsp:sp modelId="{F95AC4E9-8659-4330-A3E7-F84443D5B4A5}">
      <dsp:nvSpPr>
        <dsp:cNvPr id="0" name=""/>
        <dsp:cNvSpPr/>
      </dsp:nvSpPr>
      <dsp:spPr>
        <a:xfrm rot="5400000">
          <a:off x="4674208" y="307251"/>
          <a:ext cx="752981" cy="847959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zh-CN" altLang="en-US" sz="1500" b="1" kern="1200" dirty="0" smtClean="0">
              <a:latin typeface="方正粗黑宋简体" panose="02000000000000000000" pitchFamily="2" charset="-122"/>
              <a:ea typeface="方正粗黑宋简体" panose="02000000000000000000" pitchFamily="2" charset="-122"/>
            </a:rPr>
            <a:t>网上选报答辩场次，</a:t>
          </a:r>
          <a:r>
            <a:rPr lang="en-US" altLang="zh-CN" sz="1500" b="1" kern="1200" dirty="0" smtClean="0">
              <a:latin typeface="方正粗黑宋简体" panose="02000000000000000000" pitchFamily="2" charset="-122"/>
              <a:ea typeface="方正粗黑宋简体" panose="02000000000000000000" pitchFamily="2" charset="-122"/>
            </a:rPr>
            <a:t>4-5</a:t>
          </a:r>
          <a:r>
            <a:rPr lang="zh-CN" altLang="en-US" sz="1500" b="1" kern="1200" dirty="0" smtClean="0">
              <a:latin typeface="方正粗黑宋简体" panose="02000000000000000000" pitchFamily="2" charset="-122"/>
              <a:ea typeface="方正粗黑宋简体" panose="02000000000000000000" pitchFamily="2" charset="-122"/>
            </a:rPr>
            <a:t>或</a:t>
          </a:r>
          <a:r>
            <a:rPr lang="en-US" altLang="zh-CN" sz="1500" b="1" kern="1200" dirty="0" smtClean="0">
              <a:latin typeface="方正粗黑宋简体" panose="02000000000000000000" pitchFamily="2" charset="-122"/>
              <a:ea typeface="方正粗黑宋简体" panose="02000000000000000000" pitchFamily="2" charset="-122"/>
            </a:rPr>
            <a:t>11-12</a:t>
          </a:r>
          <a:r>
            <a:rPr lang="zh-CN" altLang="en-US" sz="1500" b="1" kern="1200" dirty="0" smtClean="0">
              <a:latin typeface="方正粗黑宋简体" panose="02000000000000000000" pitchFamily="2" charset="-122"/>
              <a:ea typeface="方正粗黑宋简体" panose="02000000000000000000" pitchFamily="2" charset="-122"/>
            </a:rPr>
            <a:t>月</a:t>
          </a:r>
          <a:endParaRPr lang="zh-CN" altLang="en-US" sz="1500" b="1" kern="1200" dirty="0">
            <a:latin typeface="方正粗黑宋简体" panose="02000000000000000000" pitchFamily="2" charset="-122"/>
            <a:ea typeface="方正粗黑宋简体" panose="02000000000000000000" pitchFamily="2" charset="-122"/>
          </a:endParaRPr>
        </a:p>
        <a:p>
          <a:pPr marL="114300" lvl="1" indent="-114300" algn="l" defTabSz="666750">
            <a:lnSpc>
              <a:spcPct val="90000"/>
            </a:lnSpc>
            <a:spcBef>
              <a:spcPct val="0"/>
            </a:spcBef>
            <a:spcAft>
              <a:spcPct val="15000"/>
            </a:spcAft>
            <a:buChar char="••"/>
          </a:pPr>
          <a:r>
            <a:rPr lang="zh-CN" altLang="en-US" sz="1500" b="1" kern="1200" dirty="0" smtClean="0">
              <a:latin typeface="方正粗黑宋简体" panose="02000000000000000000" pitchFamily="2" charset="-122"/>
              <a:ea typeface="方正粗黑宋简体" panose="02000000000000000000" pitchFamily="2" charset="-122"/>
            </a:rPr>
            <a:t>四票以上通过答辩</a:t>
          </a:r>
          <a:endParaRPr lang="zh-CN" altLang="en-US" sz="1500" b="1" kern="1200" dirty="0">
            <a:latin typeface="方正粗黑宋简体" panose="02000000000000000000" pitchFamily="2" charset="-122"/>
            <a:ea typeface="方正粗黑宋简体" panose="02000000000000000000" pitchFamily="2" charset="-122"/>
          </a:endParaRPr>
        </a:p>
      </dsp:txBody>
      <dsp:txXfrm rot="-5400000">
        <a:off x="810903" y="4207314"/>
        <a:ext cx="8442834" cy="6794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567F0-F1CD-4575-8D21-88309020869C}">
      <dsp:nvSpPr>
        <dsp:cNvPr id="0" name=""/>
        <dsp:cNvSpPr/>
      </dsp:nvSpPr>
      <dsp:spPr>
        <a:xfrm rot="16200000">
          <a:off x="1546" y="653253"/>
          <a:ext cx="3446115" cy="3446115"/>
        </a:xfrm>
        <a:prstGeom prst="downArrow">
          <a:avLst>
            <a:gd name="adj1" fmla="val 50000"/>
            <a:gd name="adj2" fmla="val 3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r>
            <a:rPr lang="zh-CN" altLang="en-US" sz="4800" kern="1200" dirty="0" smtClean="0">
              <a:latin typeface="方正粗黑宋简体" panose="02000000000000000000" pitchFamily="2" charset="-122"/>
              <a:ea typeface="方正粗黑宋简体" panose="02000000000000000000" pitchFamily="2" charset="-122"/>
            </a:rPr>
            <a:t>导师</a:t>
          </a:r>
          <a:endParaRPr lang="zh-CN" altLang="en-US" sz="4800" kern="1200" dirty="0">
            <a:latin typeface="方正粗黑宋简体" panose="02000000000000000000" pitchFamily="2" charset="-122"/>
            <a:ea typeface="方正粗黑宋简体" panose="02000000000000000000" pitchFamily="2" charset="-122"/>
          </a:endParaRPr>
        </a:p>
      </dsp:txBody>
      <dsp:txXfrm rot="5400000">
        <a:off x="1546" y="1514782"/>
        <a:ext cx="2843045" cy="1723057"/>
      </dsp:txXfrm>
    </dsp:sp>
    <dsp:sp modelId="{CCCEA366-B3AF-4A1B-B646-E5B82BBA13DF}">
      <dsp:nvSpPr>
        <dsp:cNvPr id="0" name=""/>
        <dsp:cNvSpPr/>
      </dsp:nvSpPr>
      <dsp:spPr>
        <a:xfrm rot="5400000">
          <a:off x="3681271" y="653253"/>
          <a:ext cx="3446115" cy="3446115"/>
        </a:xfrm>
        <a:prstGeom prst="downArrow">
          <a:avLst>
            <a:gd name="adj1" fmla="val 50000"/>
            <a:gd name="adj2" fmla="val 3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0" tIns="355600" rIns="355600" bIns="355600" numCol="1" spcCol="1270" anchor="ctr" anchorCtr="0">
          <a:noAutofit/>
        </a:bodyPr>
        <a:lstStyle/>
        <a:p>
          <a:pPr lvl="0" algn="ctr" defTabSz="2222500">
            <a:lnSpc>
              <a:spcPct val="90000"/>
            </a:lnSpc>
            <a:spcBef>
              <a:spcPct val="0"/>
            </a:spcBef>
            <a:spcAft>
              <a:spcPct val="35000"/>
            </a:spcAft>
          </a:pPr>
          <a:r>
            <a:rPr lang="zh-CN" altLang="en-US" sz="5000" kern="1200" dirty="0" smtClean="0">
              <a:latin typeface="方正粗黑宋简体" panose="02000000000000000000" pitchFamily="2" charset="-122"/>
              <a:ea typeface="方正粗黑宋简体" panose="02000000000000000000" pitchFamily="2" charset="-122"/>
            </a:rPr>
            <a:t>双选</a:t>
          </a:r>
          <a:endParaRPr lang="zh-CN" altLang="en-US" sz="5000" kern="1200" dirty="0">
            <a:latin typeface="方正粗黑宋简体" panose="02000000000000000000" pitchFamily="2" charset="-122"/>
            <a:ea typeface="方正粗黑宋简体" panose="02000000000000000000" pitchFamily="2" charset="-122"/>
          </a:endParaRPr>
        </a:p>
      </dsp:txBody>
      <dsp:txXfrm rot="-5400000">
        <a:off x="4284341" y="1514782"/>
        <a:ext cx="2843045" cy="17230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6F034-0FC5-45B5-848B-D80E9EEBC2DB}">
      <dsp:nvSpPr>
        <dsp:cNvPr id="0" name=""/>
        <dsp:cNvSpPr/>
      </dsp:nvSpPr>
      <dsp:spPr>
        <a:xfrm>
          <a:off x="-5373430" y="-822850"/>
          <a:ext cx="6398323" cy="6398323"/>
        </a:xfrm>
        <a:prstGeom prst="blockArc">
          <a:avLst>
            <a:gd name="adj1" fmla="val 18900000"/>
            <a:gd name="adj2" fmla="val 2700000"/>
            <a:gd name="adj3" fmla="val 338"/>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B850F88-7695-475E-895A-BAC029C6A547}">
      <dsp:nvSpPr>
        <dsp:cNvPr id="0" name=""/>
        <dsp:cNvSpPr/>
      </dsp:nvSpPr>
      <dsp:spPr>
        <a:xfrm>
          <a:off x="536569" y="365381"/>
          <a:ext cx="8758407" cy="7311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80345" tIns="71120" rIns="71120" bIns="71120" numCol="1" spcCol="1270" anchor="ctr" anchorCtr="0">
          <a:noAutofit/>
        </a:bodyPr>
        <a:lstStyle/>
        <a:p>
          <a:pPr lvl="0" algn="l" defTabSz="1244600">
            <a:lnSpc>
              <a:spcPct val="90000"/>
            </a:lnSpc>
            <a:spcBef>
              <a:spcPct val="0"/>
            </a:spcBef>
            <a:spcAft>
              <a:spcPct val="35000"/>
            </a:spcAft>
          </a:pPr>
          <a:r>
            <a:rPr lang="zh-CN" altLang="en-US" sz="2800" b="1" kern="1200" dirty="0" smtClean="0">
              <a:latin typeface="方正粗黑宋简体" panose="02000000000000000000" pitchFamily="2" charset="-122"/>
              <a:ea typeface="方正粗黑宋简体" panose="02000000000000000000" pitchFamily="2" charset="-122"/>
            </a:rPr>
            <a:t>每位学员只参加一次导师双选</a:t>
          </a:r>
          <a:endParaRPr lang="zh-CN" altLang="en-US" sz="2800" b="1" kern="1200" dirty="0">
            <a:latin typeface="方正粗黑宋简体" panose="02000000000000000000" pitchFamily="2" charset="-122"/>
            <a:ea typeface="方正粗黑宋简体" panose="02000000000000000000" pitchFamily="2" charset="-122"/>
          </a:endParaRPr>
        </a:p>
      </dsp:txBody>
      <dsp:txXfrm>
        <a:off x="536569" y="365381"/>
        <a:ext cx="8758407" cy="731143"/>
      </dsp:txXfrm>
    </dsp:sp>
    <dsp:sp modelId="{814C0CF7-A2D8-46A4-8E6F-75FF466F8032}">
      <dsp:nvSpPr>
        <dsp:cNvPr id="0" name=""/>
        <dsp:cNvSpPr/>
      </dsp:nvSpPr>
      <dsp:spPr>
        <a:xfrm>
          <a:off x="79605" y="273988"/>
          <a:ext cx="913929" cy="91392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DC3A6AE-7784-4F39-8262-B9F1222D0939}">
      <dsp:nvSpPr>
        <dsp:cNvPr id="0" name=""/>
        <dsp:cNvSpPr/>
      </dsp:nvSpPr>
      <dsp:spPr>
        <a:xfrm>
          <a:off x="955751" y="1462286"/>
          <a:ext cx="8339226" cy="7311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80345" tIns="71120" rIns="71120" bIns="71120" numCol="1" spcCol="1270" anchor="ctr" anchorCtr="0">
          <a:noAutofit/>
        </a:bodyPr>
        <a:lstStyle/>
        <a:p>
          <a:pPr lvl="0" algn="l" defTabSz="1244600">
            <a:lnSpc>
              <a:spcPct val="90000"/>
            </a:lnSpc>
            <a:spcBef>
              <a:spcPct val="0"/>
            </a:spcBef>
            <a:spcAft>
              <a:spcPct val="35000"/>
            </a:spcAft>
          </a:pPr>
          <a:r>
            <a:rPr lang="zh-CN" altLang="en-US" sz="2800" b="1" kern="1200" dirty="0" smtClean="0">
              <a:latin typeface="方正粗黑宋简体" panose="02000000000000000000" pitchFamily="2" charset="-122"/>
              <a:ea typeface="方正粗黑宋简体" panose="02000000000000000000" pitchFamily="2" charset="-122"/>
            </a:rPr>
            <a:t>双选落选后需自己寻找导师</a:t>
          </a:r>
          <a:endParaRPr lang="zh-CN" altLang="en-US" sz="2800" b="1" kern="1200" dirty="0">
            <a:latin typeface="方正粗黑宋简体" panose="02000000000000000000" pitchFamily="2" charset="-122"/>
            <a:ea typeface="方正粗黑宋简体" panose="02000000000000000000" pitchFamily="2" charset="-122"/>
          </a:endParaRPr>
        </a:p>
      </dsp:txBody>
      <dsp:txXfrm>
        <a:off x="955751" y="1462286"/>
        <a:ext cx="8339226" cy="731143"/>
      </dsp:txXfrm>
    </dsp:sp>
    <dsp:sp modelId="{10143BC6-CDDE-4A74-90B9-1C89C56BFE26}">
      <dsp:nvSpPr>
        <dsp:cNvPr id="0" name=""/>
        <dsp:cNvSpPr/>
      </dsp:nvSpPr>
      <dsp:spPr>
        <a:xfrm>
          <a:off x="498786" y="1370893"/>
          <a:ext cx="913929" cy="91392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F0A3F6E-ED3D-4460-BD72-04F3D706E950}">
      <dsp:nvSpPr>
        <dsp:cNvPr id="0" name=""/>
        <dsp:cNvSpPr/>
      </dsp:nvSpPr>
      <dsp:spPr>
        <a:xfrm>
          <a:off x="955751" y="2559191"/>
          <a:ext cx="8339226" cy="7311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80345" tIns="71120" rIns="71120" bIns="71120" numCol="1" spcCol="1270" anchor="ctr" anchorCtr="0">
          <a:noAutofit/>
        </a:bodyPr>
        <a:lstStyle/>
        <a:p>
          <a:pPr lvl="0" algn="l" defTabSz="1244600">
            <a:lnSpc>
              <a:spcPct val="90000"/>
            </a:lnSpc>
            <a:spcBef>
              <a:spcPct val="0"/>
            </a:spcBef>
            <a:spcAft>
              <a:spcPct val="35000"/>
            </a:spcAft>
          </a:pPr>
          <a:r>
            <a:rPr lang="zh-CN" altLang="en-US" sz="2800" b="1" kern="1200" dirty="0" smtClean="0">
              <a:latin typeface="方正粗黑宋简体" panose="02000000000000000000" pitchFamily="2" charset="-122"/>
              <a:ea typeface="方正粗黑宋简体" panose="02000000000000000000" pitchFamily="2" charset="-122"/>
            </a:rPr>
            <a:t>变更导师需学员自己联系新导师</a:t>
          </a:r>
          <a:endParaRPr lang="zh-CN" altLang="en-US" sz="2800" b="1" kern="1200" dirty="0">
            <a:latin typeface="方正粗黑宋简体" panose="02000000000000000000" pitchFamily="2" charset="-122"/>
            <a:ea typeface="方正粗黑宋简体" panose="02000000000000000000" pitchFamily="2" charset="-122"/>
          </a:endParaRPr>
        </a:p>
      </dsp:txBody>
      <dsp:txXfrm>
        <a:off x="955751" y="2559191"/>
        <a:ext cx="8339226" cy="731143"/>
      </dsp:txXfrm>
    </dsp:sp>
    <dsp:sp modelId="{B68E04BB-0142-4FD5-8311-7F0BA75770D6}">
      <dsp:nvSpPr>
        <dsp:cNvPr id="0" name=""/>
        <dsp:cNvSpPr/>
      </dsp:nvSpPr>
      <dsp:spPr>
        <a:xfrm>
          <a:off x="498786" y="2467798"/>
          <a:ext cx="913929" cy="91392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E473B0E-CA2F-4A58-92ED-27F7791BE84B}">
      <dsp:nvSpPr>
        <dsp:cNvPr id="0" name=""/>
        <dsp:cNvSpPr/>
      </dsp:nvSpPr>
      <dsp:spPr>
        <a:xfrm>
          <a:off x="536569" y="3656097"/>
          <a:ext cx="8758407" cy="7311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80345" tIns="71120" rIns="71120" bIns="71120" numCol="1" spcCol="1270" anchor="ctr" anchorCtr="0">
          <a:noAutofit/>
        </a:bodyPr>
        <a:lstStyle/>
        <a:p>
          <a:pPr lvl="0" algn="l" defTabSz="1244600">
            <a:lnSpc>
              <a:spcPct val="90000"/>
            </a:lnSpc>
            <a:spcBef>
              <a:spcPct val="0"/>
            </a:spcBef>
            <a:spcAft>
              <a:spcPct val="35000"/>
            </a:spcAft>
          </a:pPr>
          <a:r>
            <a:rPr lang="zh-CN" altLang="en-US" sz="2800" b="1" kern="1200" dirty="0" smtClean="0">
              <a:latin typeface="方正粗黑宋简体" panose="02000000000000000000" pitchFamily="2" charset="-122"/>
              <a:ea typeface="方正粗黑宋简体" panose="02000000000000000000" pitchFamily="2" charset="-122"/>
            </a:rPr>
            <a:t>由于个人原因被导师辞退取消答辩资格</a:t>
          </a:r>
          <a:endParaRPr lang="zh-CN" altLang="en-US" sz="2800" b="1" kern="1200" dirty="0">
            <a:latin typeface="方正粗黑宋简体" panose="02000000000000000000" pitchFamily="2" charset="-122"/>
            <a:ea typeface="方正粗黑宋简体" panose="02000000000000000000" pitchFamily="2" charset="-122"/>
          </a:endParaRPr>
        </a:p>
      </dsp:txBody>
      <dsp:txXfrm>
        <a:off x="536569" y="3656097"/>
        <a:ext cx="8758407" cy="731143"/>
      </dsp:txXfrm>
    </dsp:sp>
    <dsp:sp modelId="{E2A8CAE2-47A2-4A26-8B06-57362F9E86B7}">
      <dsp:nvSpPr>
        <dsp:cNvPr id="0" name=""/>
        <dsp:cNvSpPr/>
      </dsp:nvSpPr>
      <dsp:spPr>
        <a:xfrm>
          <a:off x="79605" y="3564704"/>
          <a:ext cx="913929" cy="91392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EDAD2-9231-49E9-B75A-2A55DF96689E}">
      <dsp:nvSpPr>
        <dsp:cNvPr id="0" name=""/>
        <dsp:cNvSpPr/>
      </dsp:nvSpPr>
      <dsp:spPr bwMode="white">
        <a:xfrm>
          <a:off x="0" y="243149"/>
          <a:ext cx="9577063" cy="59604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zh-CN" altLang="en-US" sz="1900" b="1" kern="1200" dirty="0" smtClean="0">
              <a:latin typeface="方正粗黑宋简体" panose="02000000000000000000" pitchFamily="2" charset="-122"/>
              <a:ea typeface="方正粗黑宋简体" panose="02000000000000000000" pitchFamily="2" charset="-122"/>
            </a:rPr>
            <a:t>专业相符</a:t>
          </a:r>
          <a:endParaRPr lang="zh-CN" altLang="en-US" sz="1900" b="1" kern="1200" dirty="0">
            <a:latin typeface="方正粗黑宋简体" panose="02000000000000000000" pitchFamily="2" charset="-122"/>
            <a:ea typeface="方正粗黑宋简体" panose="02000000000000000000" pitchFamily="2" charset="-122"/>
          </a:endParaRPr>
        </a:p>
      </dsp:txBody>
      <dsp:txXfrm>
        <a:off x="29096" y="272245"/>
        <a:ext cx="9518871" cy="537849"/>
      </dsp:txXfrm>
    </dsp:sp>
    <dsp:sp modelId="{8002F6B4-788C-41CC-8FF7-EC0DEB074DDB}">
      <dsp:nvSpPr>
        <dsp:cNvPr id="0" name=""/>
        <dsp:cNvSpPr/>
      </dsp:nvSpPr>
      <dsp:spPr bwMode="white">
        <a:xfrm>
          <a:off x="0" y="839191"/>
          <a:ext cx="9577063" cy="1042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07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zh-CN" altLang="en-US" sz="1500" b="1" kern="1200" dirty="0" smtClean="0"/>
            <a:t>选题范围必须与本专业相关，结合专业理论知识对现实问题进行深入探讨并得出有意义的研究结论。</a:t>
          </a:r>
          <a:endParaRPr lang="zh-CN" altLang="en-US" sz="1500" b="1" kern="1200" dirty="0"/>
        </a:p>
        <a:p>
          <a:pPr marL="114300" lvl="1" indent="-114300" algn="l" defTabSz="666750">
            <a:lnSpc>
              <a:spcPct val="90000"/>
            </a:lnSpc>
            <a:spcBef>
              <a:spcPct val="0"/>
            </a:spcBef>
            <a:spcAft>
              <a:spcPct val="20000"/>
            </a:spcAft>
            <a:buChar char="••"/>
          </a:pPr>
          <a:r>
            <a:rPr lang="zh-CN" altLang="en-US" sz="1500" b="1" kern="1200" dirty="0" smtClean="0"/>
            <a:t>会计学专业学员首选会计系老师；研究方向必须是会计专业。 从事工作与会计无关的学员，论文写作易出问题，导师必须选择会计系的导师；且与导师强调会计专业方向；</a:t>
          </a:r>
          <a:endParaRPr lang="zh-CN" altLang="en-US" sz="1500" b="1" kern="1200" dirty="0"/>
        </a:p>
        <a:p>
          <a:pPr marL="114300" lvl="1" indent="-114300" algn="l" defTabSz="666750">
            <a:lnSpc>
              <a:spcPct val="90000"/>
            </a:lnSpc>
            <a:spcBef>
              <a:spcPct val="0"/>
            </a:spcBef>
            <a:spcAft>
              <a:spcPct val="20000"/>
            </a:spcAft>
            <a:buChar char="••"/>
          </a:pPr>
          <a:r>
            <a:rPr lang="zh-CN" altLang="en-US" sz="1500" b="1" kern="1200" dirty="0" smtClean="0"/>
            <a:t>市场营销专业学员首选市场营销系统老师。</a:t>
          </a:r>
          <a:endParaRPr lang="zh-CN" altLang="en-US" sz="1500" b="1" kern="1200" dirty="0"/>
        </a:p>
      </dsp:txBody>
      <dsp:txXfrm>
        <a:off x="0" y="839191"/>
        <a:ext cx="9577063" cy="1042245"/>
      </dsp:txXfrm>
    </dsp:sp>
    <dsp:sp modelId="{C1294E82-8CC0-4790-BB78-98E020C8E4FE}">
      <dsp:nvSpPr>
        <dsp:cNvPr id="0" name=""/>
        <dsp:cNvSpPr/>
      </dsp:nvSpPr>
      <dsp:spPr bwMode="white">
        <a:xfrm>
          <a:off x="0" y="1881436"/>
          <a:ext cx="9577063" cy="59604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zh-CN" altLang="en-US" sz="1900" b="1" kern="1200" dirty="0" smtClean="0">
              <a:latin typeface="方正粗黑宋简体" panose="02000000000000000000" pitchFamily="2" charset="-122"/>
              <a:ea typeface="方正粗黑宋简体" panose="02000000000000000000" pitchFamily="2" charset="-122"/>
            </a:rPr>
            <a:t>研究方向一致</a:t>
          </a:r>
          <a:endParaRPr lang="zh-CN" altLang="en-US" sz="1900" b="1" kern="1200" dirty="0">
            <a:latin typeface="方正粗黑宋简体" panose="02000000000000000000" pitchFamily="2" charset="-122"/>
            <a:ea typeface="方正粗黑宋简体" panose="02000000000000000000" pitchFamily="2" charset="-122"/>
          </a:endParaRPr>
        </a:p>
      </dsp:txBody>
      <dsp:txXfrm>
        <a:off x="29096" y="1910532"/>
        <a:ext cx="9518871" cy="537849"/>
      </dsp:txXfrm>
    </dsp:sp>
    <dsp:sp modelId="{82D70362-5D3B-41C4-9CF9-A313C1B3169E}">
      <dsp:nvSpPr>
        <dsp:cNvPr id="0" name=""/>
        <dsp:cNvSpPr/>
      </dsp:nvSpPr>
      <dsp:spPr bwMode="white">
        <a:xfrm>
          <a:off x="0" y="2477478"/>
          <a:ext cx="9577063"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07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zh-CN" altLang="en-US" sz="1500" b="1" kern="1200" dirty="0" smtClean="0"/>
            <a:t>按研究方向选择导师。</a:t>
          </a:r>
          <a:endParaRPr lang="zh-CN" altLang="en-US" sz="1500" b="1" kern="1200" dirty="0"/>
        </a:p>
      </dsp:txBody>
      <dsp:txXfrm>
        <a:off x="0" y="2477478"/>
        <a:ext cx="9577063" cy="314640"/>
      </dsp:txXfrm>
    </dsp:sp>
    <dsp:sp modelId="{0D13C46C-F89D-4F93-99C7-BE292FD413D1}">
      <dsp:nvSpPr>
        <dsp:cNvPr id="0" name=""/>
        <dsp:cNvSpPr/>
      </dsp:nvSpPr>
      <dsp:spPr bwMode="white">
        <a:xfrm>
          <a:off x="0" y="2780054"/>
          <a:ext cx="9577063" cy="59604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zh-CN" altLang="en-US" sz="1900" b="1" kern="1200" dirty="0" smtClean="0">
              <a:latin typeface="方正粗黑宋简体" panose="02000000000000000000" pitchFamily="2" charset="-122"/>
              <a:ea typeface="方正粗黑宋简体" panose="02000000000000000000" pitchFamily="2" charset="-122"/>
            </a:rPr>
            <a:t>充分了解意向导师</a:t>
          </a:r>
          <a:endParaRPr lang="zh-CN" altLang="en-US" sz="1900" b="1" kern="1200" dirty="0">
            <a:latin typeface="方正粗黑宋简体" panose="02000000000000000000" pitchFamily="2" charset="-122"/>
            <a:ea typeface="方正粗黑宋简体" panose="02000000000000000000" pitchFamily="2" charset="-122"/>
          </a:endParaRPr>
        </a:p>
      </dsp:txBody>
      <dsp:txXfrm>
        <a:off x="29096" y="2809150"/>
        <a:ext cx="9518871" cy="537849"/>
      </dsp:txXfrm>
    </dsp:sp>
    <dsp:sp modelId="{C8FA8043-E774-4842-8191-6B34C12D207B}">
      <dsp:nvSpPr>
        <dsp:cNvPr id="0" name=""/>
        <dsp:cNvSpPr/>
      </dsp:nvSpPr>
      <dsp:spPr bwMode="white">
        <a:xfrm>
          <a:off x="0" y="3388160"/>
          <a:ext cx="9577063" cy="550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07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zh-CN" altLang="en-US" sz="1500" b="1" kern="1200" dirty="0" smtClean="0"/>
            <a:t>最好向已通过答辩的同学了解导师的指导风格，根据自身的能力水平选择适合自己的导师。</a:t>
          </a:r>
          <a:endParaRPr lang="zh-CN" altLang="en-US" sz="1500" b="1" kern="1200" dirty="0"/>
        </a:p>
        <a:p>
          <a:pPr marL="114300" lvl="1" indent="-114300" algn="l" defTabSz="666750">
            <a:lnSpc>
              <a:spcPct val="90000"/>
            </a:lnSpc>
            <a:spcBef>
              <a:spcPct val="0"/>
            </a:spcBef>
            <a:spcAft>
              <a:spcPct val="20000"/>
            </a:spcAft>
            <a:buChar char="••"/>
          </a:pPr>
          <a:r>
            <a:rPr lang="zh-CN" altLang="en-US" sz="1500" b="1" kern="1200" dirty="0" smtClean="0"/>
            <a:t>要遵守导师辅导规则，否则会被导师退回，有行政职务的导师指导时间有限，能力差距较大学员易被退。</a:t>
          </a:r>
          <a:endParaRPr lang="zh-CN" altLang="en-US" sz="1500" b="1" kern="1200" dirty="0"/>
        </a:p>
      </dsp:txBody>
      <dsp:txXfrm>
        <a:off x="0" y="3388160"/>
        <a:ext cx="9577063" cy="550620"/>
      </dsp:txXfrm>
    </dsp:sp>
    <dsp:sp modelId="{130201FD-B9EE-48E7-B290-1C36C73D4319}">
      <dsp:nvSpPr>
        <dsp:cNvPr id="0" name=""/>
        <dsp:cNvSpPr/>
      </dsp:nvSpPr>
      <dsp:spPr bwMode="white">
        <a:xfrm>
          <a:off x="0" y="3938780"/>
          <a:ext cx="9577063" cy="59604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zh-CN" altLang="en-US" sz="1900" b="1" kern="1200" dirty="0" smtClean="0">
              <a:latin typeface="方正粗黑宋简体" panose="02000000000000000000" pitchFamily="2" charset="-122"/>
              <a:ea typeface="方正粗黑宋简体" panose="02000000000000000000" pitchFamily="2" charset="-122"/>
            </a:rPr>
            <a:t>录取人数限制</a:t>
          </a:r>
          <a:endParaRPr lang="zh-CN" altLang="en-US" sz="1900" b="1" kern="1200" dirty="0">
            <a:latin typeface="方正粗黑宋简体" panose="02000000000000000000" pitchFamily="2" charset="-122"/>
            <a:ea typeface="方正粗黑宋简体" panose="02000000000000000000" pitchFamily="2" charset="-122"/>
          </a:endParaRPr>
        </a:p>
      </dsp:txBody>
      <dsp:txXfrm>
        <a:off x="29096" y="3967876"/>
        <a:ext cx="9518871" cy="537849"/>
      </dsp:txXfrm>
    </dsp:sp>
    <dsp:sp modelId="{3B8D89F9-BAE4-4277-97CB-A3B5327FC59B}">
      <dsp:nvSpPr>
        <dsp:cNvPr id="0" name=""/>
        <dsp:cNvSpPr/>
      </dsp:nvSpPr>
      <dsp:spPr bwMode="white">
        <a:xfrm>
          <a:off x="0" y="4534822"/>
          <a:ext cx="9577063" cy="550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07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zh-CN" sz="1500" b="1" kern="1200" dirty="0" smtClean="0"/>
            <a:t>论文管理平台导师默认名额为</a:t>
          </a:r>
          <a:r>
            <a:rPr lang="en-US" sz="1500" b="1" kern="1200" dirty="0" smtClean="0"/>
            <a:t>30</a:t>
          </a:r>
          <a:r>
            <a:rPr lang="zh-CN" sz="1500" b="1" kern="1200" dirty="0" smtClean="0"/>
            <a:t>人，导师会自己修改录取上限。</a:t>
          </a:r>
          <a:endParaRPr lang="zh-CN" altLang="en-US" sz="1500" b="1" kern="1200" dirty="0"/>
        </a:p>
        <a:p>
          <a:pPr marL="114300" lvl="1" indent="-114300" algn="l" defTabSz="666750">
            <a:lnSpc>
              <a:spcPct val="90000"/>
            </a:lnSpc>
            <a:spcBef>
              <a:spcPct val="0"/>
            </a:spcBef>
            <a:spcAft>
              <a:spcPct val="20000"/>
            </a:spcAft>
            <a:buChar char="••"/>
          </a:pPr>
          <a:r>
            <a:rPr lang="zh-CN" altLang="en-US" sz="1500" b="1" kern="1200" dirty="0" smtClean="0"/>
            <a:t>导师录取学员并不一定录满，录多少录取谁由导师决定。</a:t>
          </a:r>
          <a:endParaRPr lang="zh-CN" altLang="en-US" sz="1500" b="1" kern="1200" dirty="0"/>
        </a:p>
      </dsp:txBody>
      <dsp:txXfrm>
        <a:off x="0" y="4534822"/>
        <a:ext cx="9577063" cy="5506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F6C7E-9D37-45E4-94BB-168039DD0B9B}">
      <dsp:nvSpPr>
        <dsp:cNvPr id="0" name=""/>
        <dsp:cNvSpPr/>
      </dsp:nvSpPr>
      <dsp:spPr>
        <a:xfrm>
          <a:off x="594078" y="0"/>
          <a:ext cx="2952375" cy="2952375"/>
        </a:xfrm>
        <a:prstGeom prst="diamond">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0E051405-3FEB-4B09-A79F-C0724184AB08}">
      <dsp:nvSpPr>
        <dsp:cNvPr id="0" name=""/>
        <dsp:cNvSpPr/>
      </dsp:nvSpPr>
      <dsp:spPr bwMode="white">
        <a:xfrm>
          <a:off x="874553" y="280475"/>
          <a:ext cx="1151426" cy="115142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方正粗黑宋简体" panose="02000000000000000000" pitchFamily="2" charset="-122"/>
              <a:ea typeface="方正粗黑宋简体" panose="02000000000000000000" pitchFamily="2" charset="-122"/>
            </a:rPr>
            <a:t>小题</a:t>
          </a:r>
          <a:endParaRPr lang="en-US" altLang="zh-CN" sz="1800" b="1" kern="1200" dirty="0" smtClean="0">
            <a:latin typeface="方正粗黑宋简体" panose="02000000000000000000" pitchFamily="2" charset="-122"/>
            <a:ea typeface="方正粗黑宋简体" panose="02000000000000000000" pitchFamily="2" charset="-122"/>
          </a:endParaRPr>
        </a:p>
        <a:p>
          <a:pPr lvl="0" algn="ctr" defTabSz="800100">
            <a:lnSpc>
              <a:spcPct val="90000"/>
            </a:lnSpc>
            <a:spcBef>
              <a:spcPct val="0"/>
            </a:spcBef>
            <a:spcAft>
              <a:spcPct val="35000"/>
            </a:spcAft>
          </a:pPr>
          <a:r>
            <a:rPr lang="zh-CN" altLang="en-US" sz="1800" b="1" kern="1200" dirty="0" smtClean="0">
              <a:latin typeface="方正粗黑宋简体" panose="02000000000000000000" pitchFamily="2" charset="-122"/>
              <a:ea typeface="方正粗黑宋简体" panose="02000000000000000000" pitchFamily="2" charset="-122"/>
            </a:rPr>
            <a:t>大做</a:t>
          </a:r>
          <a:endParaRPr lang="zh-CN" altLang="en-US" sz="1800" b="1" kern="1200" dirty="0">
            <a:latin typeface="方正粗黑宋简体" panose="02000000000000000000" pitchFamily="2" charset="-122"/>
            <a:ea typeface="方正粗黑宋简体" panose="02000000000000000000" pitchFamily="2" charset="-122"/>
          </a:endParaRPr>
        </a:p>
      </dsp:txBody>
      <dsp:txXfrm>
        <a:off x="930761" y="336683"/>
        <a:ext cx="1039010" cy="1039010"/>
      </dsp:txXfrm>
    </dsp:sp>
    <dsp:sp modelId="{AAE213DB-654B-4DD2-A479-03ED5C18E5DE}">
      <dsp:nvSpPr>
        <dsp:cNvPr id="0" name=""/>
        <dsp:cNvSpPr/>
      </dsp:nvSpPr>
      <dsp:spPr bwMode="white">
        <a:xfrm>
          <a:off x="2088229" y="241465"/>
          <a:ext cx="1151426" cy="115142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方正粗黑宋简体" panose="02000000000000000000" pitchFamily="2" charset="-122"/>
              <a:ea typeface="方正粗黑宋简体" panose="02000000000000000000" pitchFamily="2" charset="-122"/>
            </a:rPr>
            <a:t>与本单位相关</a:t>
          </a:r>
          <a:endParaRPr lang="zh-CN" altLang="en-US" sz="1800" b="1" kern="1200" dirty="0">
            <a:latin typeface="方正粗黑宋简体" panose="02000000000000000000" pitchFamily="2" charset="-122"/>
            <a:ea typeface="方正粗黑宋简体" panose="02000000000000000000" pitchFamily="2" charset="-122"/>
          </a:endParaRPr>
        </a:p>
      </dsp:txBody>
      <dsp:txXfrm>
        <a:off x="2144437" y="297673"/>
        <a:ext cx="1039010" cy="1039010"/>
      </dsp:txXfrm>
    </dsp:sp>
    <dsp:sp modelId="{991F176E-2677-4666-A63D-B6768646EABB}">
      <dsp:nvSpPr>
        <dsp:cNvPr id="0" name=""/>
        <dsp:cNvSpPr/>
      </dsp:nvSpPr>
      <dsp:spPr bwMode="white">
        <a:xfrm>
          <a:off x="874553" y="1520473"/>
          <a:ext cx="1151426" cy="115142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方正粗黑宋简体" panose="02000000000000000000" pitchFamily="2" charset="-122"/>
              <a:ea typeface="方正粗黑宋简体" panose="02000000000000000000" pitchFamily="2" charset="-122"/>
            </a:rPr>
            <a:t>具体企业为例</a:t>
          </a:r>
          <a:endParaRPr lang="zh-CN" altLang="en-US" sz="1800" b="1" kern="1200" dirty="0">
            <a:latin typeface="方正粗黑宋简体" panose="02000000000000000000" pitchFamily="2" charset="-122"/>
            <a:ea typeface="方正粗黑宋简体" panose="02000000000000000000" pitchFamily="2" charset="-122"/>
          </a:endParaRPr>
        </a:p>
      </dsp:txBody>
      <dsp:txXfrm>
        <a:off x="930761" y="1576681"/>
        <a:ext cx="1039010" cy="1039010"/>
      </dsp:txXfrm>
    </dsp:sp>
    <dsp:sp modelId="{552D03AD-6703-4FD0-8F3E-551671BB7CD3}">
      <dsp:nvSpPr>
        <dsp:cNvPr id="0" name=""/>
        <dsp:cNvSpPr/>
      </dsp:nvSpPr>
      <dsp:spPr bwMode="white">
        <a:xfrm>
          <a:off x="2114551" y="1520473"/>
          <a:ext cx="1151426" cy="115142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t>重点填写前两个志愿</a:t>
          </a:r>
          <a:endParaRPr lang="zh-CN" altLang="en-US" sz="1800" b="1" kern="1200" dirty="0"/>
        </a:p>
      </dsp:txBody>
      <dsp:txXfrm>
        <a:off x="2170759" y="1576681"/>
        <a:ext cx="1039010" cy="103901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vList2#4">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9/3/layout/StepUpProcess#1">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bL"/>
          <dgm:param type="flowDir" val="row"/>
        </dgm:alg>
      </dgm:if>
      <dgm:else name="Name2">
        <dgm:alg type="snake">
          <dgm:param type="bkpt" val="fixed"/>
          <dgm:param type="bkPtFixedVal" val="1"/>
          <dgm:param type="off" val="off"/>
          <dgm:param type="grDir" val="bR"/>
          <dgm:param type="flowDir" val="row"/>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2">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3">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vList2#5">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4">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VerticalCurvedList#5">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8/layout/VerticalCurvedList#6">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8/layout/VerticalCurvedList#7">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vList2#6">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VerticalCurvedList#8">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vertAlign" val="none"/>
                  <dgm:param type="horz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vertAlign" val="none"/>
                  <dgm:param type="horz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vertAlign" val="none"/>
                  <dgm:param type="horz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pyramid2#1">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3d1#15">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3d1#9">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3d1#16">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3d1#17">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3d1#18">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3d1#19">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16.xml><?xml version="1.0" encoding="utf-8"?>
<dgm:styleDef xmlns:dgm="http://schemas.openxmlformats.org/drawingml/2006/diagram" xmlns:a="http://schemas.openxmlformats.org/drawingml/2006/main" uniqueId="urn:microsoft.com/office/officeart/2005/8/quickstyle/3d2#5">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17.xml><?xml version="1.0" encoding="utf-8"?>
<dgm:styleDef xmlns:dgm="http://schemas.openxmlformats.org/drawingml/2006/diagram" xmlns:a="http://schemas.openxmlformats.org/drawingml/2006/main" uniqueId="urn:microsoft.com/office/officeart/2005/8/quickstyle/3d1#20">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18.xml><?xml version="1.0" encoding="utf-8"?>
<dgm:styleDef xmlns:dgm="http://schemas.openxmlformats.org/drawingml/2006/diagram" xmlns:a="http://schemas.openxmlformats.org/drawingml/2006/main" uniqueId="urn:microsoft.com/office/officeart/2005/8/quickstyle/3d1#2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19.xml><?xml version="1.0" encoding="utf-8"?>
<dgm:styleDef xmlns:dgm="http://schemas.openxmlformats.org/drawingml/2006/diagram" xmlns:a="http://schemas.openxmlformats.org/drawingml/2006/main" uniqueId="urn:microsoft.com/office/officeart/2005/8/quickstyle/3d1#2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1#3">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0.xml><?xml version="1.0" encoding="utf-8"?>
<dgm:styleDef xmlns:dgm="http://schemas.openxmlformats.org/drawingml/2006/diagram" xmlns:a="http://schemas.openxmlformats.org/drawingml/2006/main" uniqueId="urn:microsoft.com/office/officeart/2005/8/quickstyle/3d1#23">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1.xml><?xml version="1.0" encoding="utf-8"?>
<dgm:styleDef xmlns:dgm="http://schemas.openxmlformats.org/drawingml/2006/diagram" xmlns:a="http://schemas.openxmlformats.org/drawingml/2006/main" uniqueId="urn:microsoft.com/office/officeart/2005/8/quickstyle/3d1#24">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2.xml><?xml version="1.0" encoding="utf-8"?>
<dgm:styleDef xmlns:dgm="http://schemas.openxmlformats.org/drawingml/2006/diagram" xmlns:a="http://schemas.openxmlformats.org/drawingml/2006/main" uniqueId="urn:microsoft.com/office/officeart/2005/8/quickstyle/3d1#25">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3.xml><?xml version="1.0" encoding="utf-8"?>
<dgm:styleDef xmlns:dgm="http://schemas.openxmlformats.org/drawingml/2006/diagram" xmlns:a="http://schemas.openxmlformats.org/drawingml/2006/main" uniqueId="urn:microsoft.com/office/officeart/2005/8/quickstyle/3d1#26">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4.xml><?xml version="1.0" encoding="utf-8"?>
<dgm:styleDef xmlns:dgm="http://schemas.openxmlformats.org/drawingml/2006/diagram" xmlns:a="http://schemas.openxmlformats.org/drawingml/2006/main" uniqueId="urn:microsoft.com/office/officeart/2005/8/quickstyle/3d1#27">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5.xml><?xml version="1.0" encoding="utf-8"?>
<dgm:styleDef xmlns:dgm="http://schemas.openxmlformats.org/drawingml/2006/diagram" xmlns:a="http://schemas.openxmlformats.org/drawingml/2006/main" uniqueId="urn:microsoft.com/office/officeart/2005/8/quickstyle/3d1#28">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6.xml><?xml version="1.0" encoding="utf-8"?>
<dgm:styleDef xmlns:dgm="http://schemas.openxmlformats.org/drawingml/2006/diagram" xmlns:a="http://schemas.openxmlformats.org/drawingml/2006/main" uniqueId="urn:microsoft.com/office/officeart/2005/8/quickstyle/3d1#29">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8.xml><?xml version="1.0" encoding="utf-8"?>
<dgm:styleDef xmlns:dgm="http://schemas.openxmlformats.org/drawingml/2006/diagram" xmlns:a="http://schemas.openxmlformats.org/drawingml/2006/main" uniqueId="urn:microsoft.com/office/officeart/2005/8/quickstyle/3d1#30">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9.xml><?xml version="1.0" encoding="utf-8"?>
<dgm:styleDef xmlns:dgm="http://schemas.openxmlformats.org/drawingml/2006/diagram" xmlns:a="http://schemas.openxmlformats.org/drawingml/2006/main" uniqueId="urn:microsoft.com/office/officeart/2005/8/quickstyle/3d2#7">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30.xml><?xml version="1.0" encoding="utf-8"?>
<dgm:styleDef xmlns:dgm="http://schemas.openxmlformats.org/drawingml/2006/diagram" xmlns:a="http://schemas.openxmlformats.org/drawingml/2006/main" uniqueId="urn:microsoft.com/office/officeart/2005/8/quickstyle/3d1#3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31.xml><?xml version="1.0" encoding="utf-8"?>
<dgm:styleDef xmlns:dgm="http://schemas.openxmlformats.org/drawingml/2006/diagram" xmlns:a="http://schemas.openxmlformats.org/drawingml/2006/main" uniqueId="urn:microsoft.com/office/officeart/2005/8/quickstyle/3d3#2">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32.xml><?xml version="1.0" encoding="utf-8"?>
<dgm:styleDef xmlns:dgm="http://schemas.openxmlformats.org/drawingml/2006/diagram" xmlns:a="http://schemas.openxmlformats.org/drawingml/2006/main" uniqueId="urn:microsoft.com/office/officeart/2005/8/quickstyle/3d2#8">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3d1#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3d1#13">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3d1#14">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defTabSz="1043305"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defTabSz="1043305" eaLnBrk="1" fontAlgn="auto" hangingPunct="1">
              <a:spcBef>
                <a:spcPts val="0"/>
              </a:spcBef>
              <a:spcAft>
                <a:spcPts val="0"/>
              </a:spcAft>
              <a:defRPr sz="1200">
                <a:latin typeface="+mn-lt"/>
                <a:ea typeface="+mn-ea"/>
              </a:defRPr>
            </a:lvl1pPr>
          </a:lstStyle>
          <a:p>
            <a:pPr>
              <a:defRPr/>
            </a:pPr>
            <a:fld id="{9B23239D-1BF3-40BC-8AEF-243113E3FD09}" type="datetimeFigureOut">
              <a:rPr lang="zh-CN" altLang="en-US"/>
              <a:t>2024/3/1</a:t>
            </a:fld>
            <a:endParaRPr lang="zh-CN" altLang="en-US"/>
          </a:p>
        </p:txBody>
      </p:sp>
      <p:sp>
        <p:nvSpPr>
          <p:cNvPr id="4" name="页脚占位符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defTabSz="1043305" eaLnBrk="1" fontAlgn="auto" hangingPunct="1">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50443" y="9430091"/>
            <a:ext cx="2945659" cy="496411"/>
          </a:xfrm>
          <a:prstGeom prst="rect">
            <a:avLst/>
          </a:prstGeom>
        </p:spPr>
        <p:txBody>
          <a:bodyPr vert="horz" wrap="square" lIns="91440" tIns="45720" rIns="91440" bIns="45720" numCol="1" anchor="b" anchorCtr="0" compatLnSpc="1"/>
          <a:lstStyle>
            <a:lvl1pPr algn="r" eaLnBrk="1" hangingPunct="1">
              <a:defRPr sz="1200">
                <a:latin typeface="Calibri" panose="020F0502020204030204" pitchFamily="34" charset="0"/>
              </a:defRPr>
            </a:lvl1pPr>
          </a:lstStyle>
          <a:p>
            <a:pPr>
              <a:defRPr/>
            </a:pPr>
            <a:fld id="{EAEB5FD0-FF60-4F5B-B64D-CC47F05E54D7}" type="slidenum">
              <a:rPr lang="zh-CN" altLang="en-US"/>
              <a:t>‹#›</a:t>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defTabSz="1043305"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50443" y="0"/>
            <a:ext cx="2945659" cy="496411"/>
          </a:xfrm>
          <a:prstGeom prst="rect">
            <a:avLst/>
          </a:prstGeom>
        </p:spPr>
        <p:txBody>
          <a:bodyPr vert="horz" lIns="91440" tIns="45720" rIns="91440" bIns="45720" rtlCol="0"/>
          <a:lstStyle>
            <a:lvl1pPr algn="r" defTabSz="1043305" eaLnBrk="1" fontAlgn="auto" hangingPunct="1">
              <a:spcBef>
                <a:spcPts val="0"/>
              </a:spcBef>
              <a:spcAft>
                <a:spcPts val="0"/>
              </a:spcAft>
              <a:defRPr sz="1200">
                <a:latin typeface="+mn-lt"/>
                <a:ea typeface="+mn-ea"/>
              </a:defRPr>
            </a:lvl1pPr>
          </a:lstStyle>
          <a:p>
            <a:pPr>
              <a:defRPr/>
            </a:pPr>
            <a:fld id="{F69F202A-85E2-428F-87DB-25D579E4541C}" type="datetimeFigureOut">
              <a:rPr lang="zh-CN" altLang="en-US"/>
              <a:t>2024/3/1</a:t>
            </a:fld>
            <a:endParaRPr lang="zh-CN" altLang="en-US"/>
          </a:p>
        </p:txBody>
      </p:sp>
      <p:sp>
        <p:nvSpPr>
          <p:cNvPr id="4" name="幻灯片图像占位符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defTabSz="1043305"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50443" y="9430091"/>
            <a:ext cx="2945659" cy="496411"/>
          </a:xfrm>
          <a:prstGeom prst="rect">
            <a:avLst/>
          </a:prstGeom>
        </p:spPr>
        <p:txBody>
          <a:bodyPr vert="horz" wrap="square" lIns="91440" tIns="45720" rIns="91440" bIns="45720" numCol="1" anchor="b" anchorCtr="0" compatLnSpc="1"/>
          <a:lstStyle>
            <a:lvl1pPr algn="r" eaLnBrk="1" hangingPunct="1">
              <a:defRPr sz="1200">
                <a:latin typeface="Calibri" panose="020F0502020204030204" pitchFamily="34" charset="0"/>
              </a:defRPr>
            </a:lvl1pPr>
          </a:lstStyle>
          <a:p>
            <a:pPr>
              <a:defRPr/>
            </a:pPr>
            <a:fld id="{9A9C1B7E-1251-4275-854A-087DBD402E76}" type="slidenum">
              <a:rPr lang="zh-CN" altLang="en-US"/>
              <a:t>‹#›</a:t>
            </a:fld>
            <a:endParaRPr lang="zh-CN" altLang="en-US"/>
          </a:p>
        </p:txBody>
      </p:sp>
    </p:spTree>
  </p:cSld>
  <p:clrMap bg1="lt1" tx1="dk1" bg2="lt2" tx2="dk2" accent1="accent1" accent2="accent2" accent3="accent3" accent4="accent4" accent5="accent5" accent6="accent6" hlink="hlink" folHlink="folHlink"/>
  <p:hf hdr="0" ftr="0" dt="0"/>
  <p:notesStyle>
    <a:lvl1pPr algn="l" defTabSz="1043305" rtl="0" eaLnBrk="0" fontAlgn="base" hangingPunct="0">
      <a:spcBef>
        <a:spcPct val="30000"/>
      </a:spcBef>
      <a:spcAft>
        <a:spcPct val="0"/>
      </a:spcAft>
      <a:defRPr sz="1400" kern="1200">
        <a:solidFill>
          <a:schemeClr val="tx1"/>
        </a:solidFill>
        <a:latin typeface="+mn-lt"/>
        <a:ea typeface="+mn-ea"/>
        <a:cs typeface="+mn-cs"/>
      </a:defRPr>
    </a:lvl1pPr>
    <a:lvl2pPr marL="520700" algn="l" defTabSz="1043305" rtl="0" eaLnBrk="0" fontAlgn="base" hangingPunct="0">
      <a:spcBef>
        <a:spcPct val="30000"/>
      </a:spcBef>
      <a:spcAft>
        <a:spcPct val="0"/>
      </a:spcAft>
      <a:defRPr sz="1400" kern="1200">
        <a:solidFill>
          <a:schemeClr val="tx1"/>
        </a:solidFill>
        <a:latin typeface="+mn-lt"/>
        <a:ea typeface="+mn-ea"/>
        <a:cs typeface="+mn-cs"/>
      </a:defRPr>
    </a:lvl2pPr>
    <a:lvl3pPr marL="1043305" algn="l" defTabSz="1043305" rtl="0" eaLnBrk="0" fontAlgn="base" hangingPunct="0">
      <a:spcBef>
        <a:spcPct val="30000"/>
      </a:spcBef>
      <a:spcAft>
        <a:spcPct val="0"/>
      </a:spcAft>
      <a:defRPr sz="1400" kern="1200">
        <a:solidFill>
          <a:schemeClr val="tx1"/>
        </a:solidFill>
        <a:latin typeface="+mn-lt"/>
        <a:ea typeface="+mn-ea"/>
        <a:cs typeface="+mn-cs"/>
      </a:defRPr>
    </a:lvl3pPr>
    <a:lvl4pPr marL="1564005" algn="l" defTabSz="1043305" rtl="0" eaLnBrk="0" fontAlgn="base" hangingPunct="0">
      <a:spcBef>
        <a:spcPct val="30000"/>
      </a:spcBef>
      <a:spcAft>
        <a:spcPct val="0"/>
      </a:spcAft>
      <a:defRPr sz="1400" kern="1200">
        <a:solidFill>
          <a:schemeClr val="tx1"/>
        </a:solidFill>
        <a:latin typeface="+mn-lt"/>
        <a:ea typeface="+mn-ea"/>
        <a:cs typeface="+mn-cs"/>
      </a:defRPr>
    </a:lvl4pPr>
    <a:lvl5pPr marL="2085975" algn="l" defTabSz="1043305" rtl="0" eaLnBrk="0" fontAlgn="base" hangingPunct="0">
      <a:spcBef>
        <a:spcPct val="30000"/>
      </a:spcBef>
      <a:spcAft>
        <a:spcPct val="0"/>
      </a:spcAft>
      <a:defRPr sz="1400" kern="1200">
        <a:solidFill>
          <a:schemeClr val="tx1"/>
        </a:solidFill>
        <a:latin typeface="+mn-lt"/>
        <a:ea typeface="+mn-ea"/>
        <a:cs typeface="+mn-cs"/>
      </a:defRPr>
    </a:lvl5pPr>
    <a:lvl6pPr marL="2607945" algn="l" defTabSz="1043305" rtl="0" eaLnBrk="1" latinLnBrk="0" hangingPunct="1">
      <a:defRPr sz="1400" kern="1200">
        <a:solidFill>
          <a:schemeClr val="tx1"/>
        </a:solidFill>
        <a:latin typeface="+mn-lt"/>
        <a:ea typeface="+mn-ea"/>
        <a:cs typeface="+mn-cs"/>
      </a:defRPr>
    </a:lvl6pPr>
    <a:lvl7pPr marL="3129280" algn="l" defTabSz="1043305" rtl="0" eaLnBrk="1" latinLnBrk="0" hangingPunct="1">
      <a:defRPr sz="1400" kern="1200">
        <a:solidFill>
          <a:schemeClr val="tx1"/>
        </a:solidFill>
        <a:latin typeface="+mn-lt"/>
        <a:ea typeface="+mn-ea"/>
        <a:cs typeface="+mn-cs"/>
      </a:defRPr>
    </a:lvl7pPr>
    <a:lvl8pPr marL="3650615" algn="l" defTabSz="1043305" rtl="0" eaLnBrk="1" latinLnBrk="0" hangingPunct="1">
      <a:defRPr sz="1400" kern="1200">
        <a:solidFill>
          <a:schemeClr val="tx1"/>
        </a:solidFill>
        <a:latin typeface="+mn-lt"/>
        <a:ea typeface="+mn-ea"/>
        <a:cs typeface="+mn-cs"/>
      </a:defRPr>
    </a:lvl8pPr>
    <a:lvl9pPr marL="4171950" algn="l" defTabSz="104330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A9C1B7E-1251-4275-854A-087DBD402E76}"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2" descr="D:\KJ工作\R 人大商学院\VI\2017新\人大ppt_D-0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0691813"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802005" y="2566185"/>
            <a:ext cx="9089390" cy="1143008"/>
          </a:xfrm>
        </p:spPr>
        <p:txBody>
          <a:bodyPr>
            <a:normAutofit/>
          </a:bodyPr>
          <a:lstStyle>
            <a:lvl1pPr algn="r">
              <a:defRPr sz="44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2417742" y="3709193"/>
            <a:ext cx="7485380" cy="785818"/>
          </a:xfrm>
        </p:spPr>
        <p:txBody>
          <a:bodyPr/>
          <a:lstStyle>
            <a:lvl1pPr marL="0" indent="0" algn="r">
              <a:buNone/>
              <a:defRPr>
                <a:solidFill>
                  <a:schemeClr val="bg1"/>
                </a:solidFill>
              </a:defRPr>
            </a:lvl1pPr>
            <a:lvl2pPr marL="521335" indent="0" algn="ctr">
              <a:buNone/>
              <a:defRPr>
                <a:solidFill>
                  <a:schemeClr val="tx1">
                    <a:tint val="75000"/>
                  </a:schemeClr>
                </a:solidFill>
              </a:defRPr>
            </a:lvl2pPr>
            <a:lvl3pPr marL="1043305" indent="0" algn="ctr">
              <a:buNone/>
              <a:defRPr>
                <a:solidFill>
                  <a:schemeClr val="tx1">
                    <a:tint val="75000"/>
                  </a:schemeClr>
                </a:solidFill>
              </a:defRPr>
            </a:lvl3pPr>
            <a:lvl4pPr marL="1564640" indent="0" algn="ctr">
              <a:buNone/>
              <a:defRPr>
                <a:solidFill>
                  <a:schemeClr val="tx1">
                    <a:tint val="75000"/>
                  </a:schemeClr>
                </a:solidFill>
              </a:defRPr>
            </a:lvl4pPr>
            <a:lvl5pPr marL="2085975" indent="0" algn="ctr">
              <a:buNone/>
              <a:defRPr>
                <a:solidFill>
                  <a:schemeClr val="tx1">
                    <a:tint val="75000"/>
                  </a:schemeClr>
                </a:solidFill>
              </a:defRPr>
            </a:lvl5pPr>
            <a:lvl6pPr marL="2607945" indent="0" algn="ctr">
              <a:buNone/>
              <a:defRPr>
                <a:solidFill>
                  <a:schemeClr val="tx1">
                    <a:tint val="75000"/>
                  </a:schemeClr>
                </a:solidFill>
              </a:defRPr>
            </a:lvl6pPr>
            <a:lvl7pPr marL="3129280" indent="0" algn="ctr">
              <a:buNone/>
              <a:defRPr>
                <a:solidFill>
                  <a:schemeClr val="tx1">
                    <a:tint val="75000"/>
                  </a:schemeClr>
                </a:solidFill>
              </a:defRPr>
            </a:lvl7pPr>
            <a:lvl8pPr marL="3650615" indent="0" algn="ctr">
              <a:buNone/>
              <a:defRPr>
                <a:solidFill>
                  <a:schemeClr val="tx1">
                    <a:tint val="75000"/>
                  </a:schemeClr>
                </a:solidFill>
              </a:defRPr>
            </a:lvl8pPr>
            <a:lvl9pPr marL="4171950" indent="0" algn="ctr">
              <a:buNone/>
              <a:defRPr>
                <a:solidFill>
                  <a:schemeClr val="tx1">
                    <a:tint val="75000"/>
                  </a:schemeClr>
                </a:solidFill>
              </a:defRPr>
            </a:lvl9pPr>
          </a:lstStyle>
          <a:p>
            <a:r>
              <a:rPr lang="zh-CN" altLang="en-US" dirty="0"/>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ECE018E6-4022-4E97-B308-78D783F16599}" type="datetime1">
              <a:rPr lang="zh-CN" altLang="en-US"/>
              <a:t>2024/3/1</a:t>
            </a:fld>
            <a:endParaRPr lang="zh-CN" altLang="en-US"/>
          </a:p>
        </p:txBody>
      </p:sp>
      <p:sp>
        <p:nvSpPr>
          <p:cNvPr id="6" name="页脚占位符 4"/>
          <p:cNvSpPr>
            <a:spLocks noGrp="1"/>
          </p:cNvSpPr>
          <p:nvPr>
            <p:ph type="ftr" sz="quarter" idx="11"/>
          </p:nvPr>
        </p:nvSpPr>
        <p:spPr>
          <a:xfrm>
            <a:off x="3652838" y="7008813"/>
            <a:ext cx="3387725" cy="401637"/>
          </a:xfrm>
          <a:prstGeom prst="rect">
            <a:avLst/>
          </a:prstGeom>
        </p:spPr>
        <p:txBody>
          <a:bodyPr/>
          <a:lstStyle>
            <a:lvl1pPr defTabSz="1043305"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2932C9A-470A-4F13-859C-BC9A344C869C}"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1C40B1F5-9627-45C3-B429-3AAFD42A2962}" type="datetime1">
              <a:rPr lang="zh-CN" altLang="en-US"/>
              <a:t>2024/3/1</a:t>
            </a:fld>
            <a:endParaRPr lang="zh-CN" altLang="en-US"/>
          </a:p>
        </p:txBody>
      </p:sp>
      <p:sp>
        <p:nvSpPr>
          <p:cNvPr id="5" name="页脚占位符 4"/>
          <p:cNvSpPr>
            <a:spLocks noGrp="1"/>
          </p:cNvSpPr>
          <p:nvPr>
            <p:ph type="ftr" sz="quarter" idx="11"/>
          </p:nvPr>
        </p:nvSpPr>
        <p:spPr>
          <a:xfrm>
            <a:off x="3652838" y="7008813"/>
            <a:ext cx="3387725" cy="401637"/>
          </a:xfrm>
          <a:prstGeom prst="rect">
            <a:avLst/>
          </a:prstGeom>
        </p:spPr>
        <p:txBody>
          <a:bodyPr/>
          <a:lstStyle>
            <a:lvl1pPr defTabSz="1043305"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120B276-4B07-43EB-B569-CF58697900DD}"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752715" y="302802"/>
            <a:ext cx="2406015" cy="645157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34670" y="302802"/>
            <a:ext cx="7039822" cy="645157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998CD7A-551D-4CC1-87E2-D6DDC3372350}" type="datetime1">
              <a:rPr lang="zh-CN" altLang="en-US"/>
              <a:t>2024/3/1</a:t>
            </a:fld>
            <a:endParaRPr lang="zh-CN" altLang="en-US"/>
          </a:p>
        </p:txBody>
      </p:sp>
      <p:sp>
        <p:nvSpPr>
          <p:cNvPr id="5" name="页脚占位符 4"/>
          <p:cNvSpPr>
            <a:spLocks noGrp="1"/>
          </p:cNvSpPr>
          <p:nvPr>
            <p:ph type="ftr" sz="quarter" idx="11"/>
          </p:nvPr>
        </p:nvSpPr>
        <p:spPr>
          <a:xfrm>
            <a:off x="3652838" y="7008813"/>
            <a:ext cx="3387725" cy="401637"/>
          </a:xfrm>
          <a:prstGeom prst="rect">
            <a:avLst/>
          </a:prstGeom>
        </p:spPr>
        <p:txBody>
          <a:bodyPr/>
          <a:lstStyle>
            <a:lvl1pPr defTabSz="1043305"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C6FBE79-C491-46FF-B40B-66CA70D71D47}"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311DC078-E8CC-4E60-8A93-D2AE2F70219D}" type="datetime1">
              <a:rPr lang="zh-CN" altLang="en-US"/>
              <a:t>2024/3/1</a:t>
            </a:fld>
            <a:endParaRPr lang="zh-CN" altLang="en-US"/>
          </a:p>
        </p:txBody>
      </p:sp>
      <p:sp>
        <p:nvSpPr>
          <p:cNvPr id="5" name="页脚占位符 4"/>
          <p:cNvSpPr>
            <a:spLocks noGrp="1"/>
          </p:cNvSpPr>
          <p:nvPr>
            <p:ph type="ftr" sz="quarter" idx="11"/>
          </p:nvPr>
        </p:nvSpPr>
        <p:spPr>
          <a:xfrm>
            <a:off x="3652838" y="7008813"/>
            <a:ext cx="3387725" cy="401637"/>
          </a:xfrm>
          <a:prstGeom prst="rect">
            <a:avLst/>
          </a:prstGeom>
        </p:spPr>
        <p:txBody>
          <a:bodyPr/>
          <a:lstStyle>
            <a:lvl1pPr defTabSz="1043305"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A64DFE8-72E6-48DE-9B24-220DA164A799}"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44705" y="4858812"/>
            <a:ext cx="9089390" cy="1501751"/>
          </a:xfrm>
        </p:spPr>
        <p:txBody>
          <a:bodyPr anchor="t"/>
          <a:lstStyle>
            <a:lvl1pPr algn="l">
              <a:defRPr sz="4600" b="1" cap="all"/>
            </a:lvl1pPr>
          </a:lstStyle>
          <a:p>
            <a:r>
              <a:rPr lang="zh-CN" altLang="en-US"/>
              <a:t>单击此处编辑母版标题样式</a:t>
            </a:r>
          </a:p>
        </p:txBody>
      </p:sp>
      <p:sp>
        <p:nvSpPr>
          <p:cNvPr id="3" name="文本占位符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335" indent="0">
              <a:buNone/>
              <a:defRPr sz="2100">
                <a:solidFill>
                  <a:schemeClr val="tx1">
                    <a:tint val="75000"/>
                  </a:schemeClr>
                </a:solidFill>
              </a:defRPr>
            </a:lvl2pPr>
            <a:lvl3pPr marL="1043305" indent="0">
              <a:buNone/>
              <a:defRPr sz="1800">
                <a:solidFill>
                  <a:schemeClr val="tx1">
                    <a:tint val="75000"/>
                  </a:schemeClr>
                </a:solidFill>
              </a:defRPr>
            </a:lvl3pPr>
            <a:lvl4pPr marL="1564640" indent="0">
              <a:buNone/>
              <a:defRPr sz="1600">
                <a:solidFill>
                  <a:schemeClr val="tx1">
                    <a:tint val="75000"/>
                  </a:schemeClr>
                </a:solidFill>
              </a:defRPr>
            </a:lvl4pPr>
            <a:lvl5pPr marL="2085975" indent="0">
              <a:buNone/>
              <a:defRPr sz="1600">
                <a:solidFill>
                  <a:schemeClr val="tx1">
                    <a:tint val="75000"/>
                  </a:schemeClr>
                </a:solidFill>
              </a:defRPr>
            </a:lvl5pPr>
            <a:lvl6pPr marL="2607945" indent="0">
              <a:buNone/>
              <a:defRPr sz="1600">
                <a:solidFill>
                  <a:schemeClr val="tx1">
                    <a:tint val="75000"/>
                  </a:schemeClr>
                </a:solidFill>
              </a:defRPr>
            </a:lvl6pPr>
            <a:lvl7pPr marL="3129280" indent="0">
              <a:buNone/>
              <a:defRPr sz="1600">
                <a:solidFill>
                  <a:schemeClr val="tx1">
                    <a:tint val="75000"/>
                  </a:schemeClr>
                </a:solidFill>
              </a:defRPr>
            </a:lvl7pPr>
            <a:lvl8pPr marL="3650615" indent="0">
              <a:buNone/>
              <a:defRPr sz="1600">
                <a:solidFill>
                  <a:schemeClr val="tx1">
                    <a:tint val="75000"/>
                  </a:schemeClr>
                </a:solidFill>
              </a:defRPr>
            </a:lvl8pPr>
            <a:lvl9pPr marL="417195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CE028A19-739C-4DAB-94BA-EB65EA4AFB2E}" type="datetime1">
              <a:rPr lang="zh-CN" altLang="en-US"/>
              <a:t>2024/3/1</a:t>
            </a:fld>
            <a:endParaRPr lang="zh-CN" altLang="en-US"/>
          </a:p>
        </p:txBody>
      </p:sp>
      <p:sp>
        <p:nvSpPr>
          <p:cNvPr id="5" name="页脚占位符 4"/>
          <p:cNvSpPr>
            <a:spLocks noGrp="1"/>
          </p:cNvSpPr>
          <p:nvPr>
            <p:ph type="ftr" sz="quarter" idx="11"/>
          </p:nvPr>
        </p:nvSpPr>
        <p:spPr>
          <a:xfrm>
            <a:off x="3652838" y="7008813"/>
            <a:ext cx="3387725" cy="401637"/>
          </a:xfrm>
          <a:prstGeom prst="rect">
            <a:avLst/>
          </a:prstGeom>
        </p:spPr>
        <p:txBody>
          <a:bodyPr/>
          <a:lstStyle>
            <a:lvl1pPr defTabSz="1043305"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420A7AE-10EB-44E2-B63B-0DAA2A468F33}"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pPr>
              <a:defRPr/>
            </a:pPr>
            <a:fld id="{70E5194E-4B3B-4E30-ACF5-75BD03BECE46}" type="datetime1">
              <a:rPr lang="zh-CN" altLang="en-US"/>
              <a:t>2024/3/1</a:t>
            </a:fld>
            <a:endParaRPr lang="zh-CN" altLang="en-US"/>
          </a:p>
        </p:txBody>
      </p:sp>
      <p:sp>
        <p:nvSpPr>
          <p:cNvPr id="6" name="页脚占位符 5"/>
          <p:cNvSpPr>
            <a:spLocks noGrp="1"/>
          </p:cNvSpPr>
          <p:nvPr>
            <p:ph type="ftr" sz="quarter" idx="11"/>
          </p:nvPr>
        </p:nvSpPr>
        <p:spPr>
          <a:xfrm>
            <a:off x="3652838" y="7008813"/>
            <a:ext cx="3387725" cy="401637"/>
          </a:xfrm>
          <a:prstGeom prst="rect">
            <a:avLst/>
          </a:prstGeom>
        </p:spPr>
        <p:txBody>
          <a:bodyPr/>
          <a:lstStyle>
            <a:lvl1pPr defTabSz="1043305"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98754A23-D53B-49C3-B5B6-2A83A07FAFDC}"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34670" y="1692533"/>
            <a:ext cx="4724775" cy="705367"/>
          </a:xfrm>
        </p:spPr>
        <p:txBody>
          <a:bodyPr anchor="b"/>
          <a:lstStyle>
            <a:lvl1pPr marL="0" indent="0">
              <a:buNone/>
              <a:defRPr sz="2700" b="1"/>
            </a:lvl1pPr>
            <a:lvl2pPr marL="521335" indent="0">
              <a:buNone/>
              <a:defRPr sz="2300" b="1"/>
            </a:lvl2pPr>
            <a:lvl3pPr marL="1043305" indent="0">
              <a:buNone/>
              <a:defRPr sz="2100" b="1"/>
            </a:lvl3pPr>
            <a:lvl4pPr marL="1564640" indent="0">
              <a:buNone/>
              <a:defRPr sz="1800" b="1"/>
            </a:lvl4pPr>
            <a:lvl5pPr marL="2085975" indent="0">
              <a:buNone/>
              <a:defRPr sz="1800" b="1"/>
            </a:lvl5pPr>
            <a:lvl6pPr marL="2607945" indent="0">
              <a:buNone/>
              <a:defRPr sz="1800" b="1"/>
            </a:lvl6pPr>
            <a:lvl7pPr marL="3129280" indent="0">
              <a:buNone/>
              <a:defRPr sz="1800" b="1"/>
            </a:lvl7pPr>
            <a:lvl8pPr marL="3650615" indent="0">
              <a:buNone/>
              <a:defRPr sz="1800" b="1"/>
            </a:lvl8pPr>
            <a:lvl9pPr marL="4171950" indent="0">
              <a:buNone/>
              <a:defRPr sz="1800" b="1"/>
            </a:lvl9pPr>
          </a:lstStyle>
          <a:p>
            <a:pPr lvl="0"/>
            <a:r>
              <a:rPr lang="zh-CN" altLang="en-US"/>
              <a:t>单击此处编辑母版文本样式</a:t>
            </a:r>
          </a:p>
        </p:txBody>
      </p:sp>
      <p:sp>
        <p:nvSpPr>
          <p:cNvPr id="4" name="内容占位符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432099" y="1692533"/>
            <a:ext cx="4726631" cy="705367"/>
          </a:xfrm>
        </p:spPr>
        <p:txBody>
          <a:bodyPr anchor="b"/>
          <a:lstStyle>
            <a:lvl1pPr marL="0" indent="0">
              <a:buNone/>
              <a:defRPr sz="2700" b="1"/>
            </a:lvl1pPr>
            <a:lvl2pPr marL="521335" indent="0">
              <a:buNone/>
              <a:defRPr sz="2300" b="1"/>
            </a:lvl2pPr>
            <a:lvl3pPr marL="1043305" indent="0">
              <a:buNone/>
              <a:defRPr sz="2100" b="1"/>
            </a:lvl3pPr>
            <a:lvl4pPr marL="1564640" indent="0">
              <a:buNone/>
              <a:defRPr sz="1800" b="1"/>
            </a:lvl4pPr>
            <a:lvl5pPr marL="2085975" indent="0">
              <a:buNone/>
              <a:defRPr sz="1800" b="1"/>
            </a:lvl5pPr>
            <a:lvl6pPr marL="2607945" indent="0">
              <a:buNone/>
              <a:defRPr sz="1800" b="1"/>
            </a:lvl6pPr>
            <a:lvl7pPr marL="3129280" indent="0">
              <a:buNone/>
              <a:defRPr sz="1800" b="1"/>
            </a:lvl7pPr>
            <a:lvl8pPr marL="3650615" indent="0">
              <a:buNone/>
              <a:defRPr sz="1800" b="1"/>
            </a:lvl8pPr>
            <a:lvl9pPr marL="4171950" indent="0">
              <a:buNone/>
              <a:defRPr sz="1800" b="1"/>
            </a:lvl9pPr>
          </a:lstStyle>
          <a:p>
            <a:pPr lvl="0"/>
            <a:r>
              <a:rPr lang="zh-CN" altLang="en-US"/>
              <a:t>单击此处编辑母版文本样式</a:t>
            </a:r>
          </a:p>
        </p:txBody>
      </p:sp>
      <p:sp>
        <p:nvSpPr>
          <p:cNvPr id="6" name="内容占位符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pPr>
              <a:defRPr/>
            </a:pPr>
            <a:fld id="{FB3601B3-636B-4A81-AEA7-1F28B3F7D710}" type="datetime1">
              <a:rPr lang="zh-CN" altLang="en-US"/>
              <a:t>2024/3/1</a:t>
            </a:fld>
            <a:endParaRPr lang="zh-CN" altLang="en-US"/>
          </a:p>
        </p:txBody>
      </p:sp>
      <p:sp>
        <p:nvSpPr>
          <p:cNvPr id="8" name="页脚占位符 7"/>
          <p:cNvSpPr>
            <a:spLocks noGrp="1"/>
          </p:cNvSpPr>
          <p:nvPr>
            <p:ph type="ftr" sz="quarter" idx="11"/>
          </p:nvPr>
        </p:nvSpPr>
        <p:spPr>
          <a:xfrm>
            <a:off x="3652838" y="7008813"/>
            <a:ext cx="3387725" cy="401637"/>
          </a:xfrm>
          <a:prstGeom prst="rect">
            <a:avLst/>
          </a:prstGeom>
        </p:spPr>
        <p:txBody>
          <a:bodyPr/>
          <a:lstStyle>
            <a:lvl1pPr defTabSz="1043305" eaLnBrk="1" fontAlgn="auto" hangingPunct="1">
              <a:spcBef>
                <a:spcPts val="0"/>
              </a:spcBef>
              <a:spcAft>
                <a:spcPts val="0"/>
              </a:spcAft>
              <a:defRPr>
                <a:latin typeface="+mn-lt"/>
                <a:ea typeface="+mn-ea"/>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6992B6BC-F6A7-4A28-8557-0D256AEDB22B}"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pPr>
              <a:defRPr/>
            </a:pPr>
            <a:fld id="{2688BFC7-BBE5-4E0B-BAC8-8AE6D59923EB}" type="datetime1">
              <a:rPr lang="zh-CN" altLang="en-US"/>
              <a:t>2024/3/1</a:t>
            </a:fld>
            <a:endParaRPr lang="zh-CN" altLang="en-US"/>
          </a:p>
        </p:txBody>
      </p:sp>
      <p:sp>
        <p:nvSpPr>
          <p:cNvPr id="4" name="页脚占位符 3"/>
          <p:cNvSpPr>
            <a:spLocks noGrp="1"/>
          </p:cNvSpPr>
          <p:nvPr>
            <p:ph type="ftr" sz="quarter" idx="11"/>
          </p:nvPr>
        </p:nvSpPr>
        <p:spPr>
          <a:xfrm>
            <a:off x="3652838" y="7008813"/>
            <a:ext cx="3387725" cy="401637"/>
          </a:xfrm>
          <a:prstGeom prst="rect">
            <a:avLst/>
          </a:prstGeom>
        </p:spPr>
        <p:txBody>
          <a:bodyPr/>
          <a:lstStyle>
            <a:lvl1pPr defTabSz="1043305" eaLnBrk="1" fontAlgn="auto" hangingPunct="1">
              <a:spcBef>
                <a:spcPts val="0"/>
              </a:spcBef>
              <a:spcAft>
                <a:spcPts val="0"/>
              </a:spcAft>
              <a:defRPr>
                <a:latin typeface="+mn-lt"/>
                <a:ea typeface="+mn-ea"/>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AFAFCF8B-66A8-4475-87BA-524BD82F475D}"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E45D21C4-3956-41C5-B057-97A04D3A679C}" type="datetime1">
              <a:rPr lang="zh-CN" altLang="en-US"/>
              <a:t>2024/3/1</a:t>
            </a:fld>
            <a:endParaRPr lang="zh-CN" altLang="en-US"/>
          </a:p>
        </p:txBody>
      </p:sp>
      <p:sp>
        <p:nvSpPr>
          <p:cNvPr id="3" name="页脚占位符 2"/>
          <p:cNvSpPr>
            <a:spLocks noGrp="1"/>
          </p:cNvSpPr>
          <p:nvPr>
            <p:ph type="ftr" sz="quarter" idx="11"/>
          </p:nvPr>
        </p:nvSpPr>
        <p:spPr>
          <a:xfrm>
            <a:off x="3652838" y="7008813"/>
            <a:ext cx="3387725" cy="401637"/>
          </a:xfrm>
          <a:prstGeom prst="rect">
            <a:avLst/>
          </a:prstGeom>
        </p:spPr>
        <p:txBody>
          <a:bodyPr/>
          <a:lstStyle>
            <a:lvl1pPr defTabSz="1043305" eaLnBrk="1" fontAlgn="auto" hangingPunct="1">
              <a:spcBef>
                <a:spcPts val="0"/>
              </a:spcBef>
              <a:spcAft>
                <a:spcPts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1E61B82F-0C03-40F0-BDA1-9572F0B1521C}"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4671" y="301050"/>
            <a:ext cx="3518055" cy="1281214"/>
          </a:xfrm>
        </p:spPr>
        <p:txBody>
          <a:bodyPr anchor="b"/>
          <a:lstStyle>
            <a:lvl1pPr algn="l">
              <a:defRPr sz="2300" b="1"/>
            </a:lvl1pPr>
          </a:lstStyle>
          <a:p>
            <a:r>
              <a:rPr lang="zh-CN" altLang="en-US"/>
              <a:t>单击此处编辑母版标题样式</a:t>
            </a:r>
          </a:p>
        </p:txBody>
      </p:sp>
      <p:sp>
        <p:nvSpPr>
          <p:cNvPr id="3" name="内容占位符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34671" y="1582265"/>
            <a:ext cx="3518055" cy="5172114"/>
          </a:xfrm>
        </p:spPr>
        <p:txBody>
          <a:bodyPr/>
          <a:lstStyle>
            <a:lvl1pPr marL="0" indent="0">
              <a:buNone/>
              <a:defRPr sz="1600"/>
            </a:lvl1pPr>
            <a:lvl2pPr marL="521335" indent="0">
              <a:buNone/>
              <a:defRPr sz="1400"/>
            </a:lvl2pPr>
            <a:lvl3pPr marL="1043305" indent="0">
              <a:buNone/>
              <a:defRPr sz="1100"/>
            </a:lvl3pPr>
            <a:lvl4pPr marL="1564640" indent="0">
              <a:buNone/>
              <a:defRPr sz="1000"/>
            </a:lvl4pPr>
            <a:lvl5pPr marL="2085975" indent="0">
              <a:buNone/>
              <a:defRPr sz="1000"/>
            </a:lvl5pPr>
            <a:lvl6pPr marL="2607945" indent="0">
              <a:buNone/>
              <a:defRPr sz="1000"/>
            </a:lvl6pPr>
            <a:lvl7pPr marL="3129280" indent="0">
              <a:buNone/>
              <a:defRPr sz="1000"/>
            </a:lvl7pPr>
            <a:lvl8pPr marL="3650615" indent="0">
              <a:buNone/>
              <a:defRPr sz="1000"/>
            </a:lvl8pPr>
            <a:lvl9pPr marL="417195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pPr>
              <a:defRPr/>
            </a:pPr>
            <a:fld id="{CE08AFBA-0FE5-4695-B85B-8DBB82484071}" type="datetime1">
              <a:rPr lang="zh-CN" altLang="en-US"/>
              <a:t>2024/3/1</a:t>
            </a:fld>
            <a:endParaRPr lang="zh-CN" altLang="en-US"/>
          </a:p>
        </p:txBody>
      </p:sp>
      <p:sp>
        <p:nvSpPr>
          <p:cNvPr id="6" name="页脚占位符 5"/>
          <p:cNvSpPr>
            <a:spLocks noGrp="1"/>
          </p:cNvSpPr>
          <p:nvPr>
            <p:ph type="ftr" sz="quarter" idx="11"/>
          </p:nvPr>
        </p:nvSpPr>
        <p:spPr>
          <a:xfrm>
            <a:off x="3652838" y="7008813"/>
            <a:ext cx="3387725" cy="401637"/>
          </a:xfrm>
          <a:prstGeom prst="rect">
            <a:avLst/>
          </a:prstGeom>
        </p:spPr>
        <p:txBody>
          <a:bodyPr/>
          <a:lstStyle>
            <a:lvl1pPr defTabSz="1043305"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962DB21C-3DB1-4B06-A1F1-617D3F0145DA}"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095981" y="5292884"/>
            <a:ext cx="6416040" cy="624855"/>
          </a:xfrm>
        </p:spPr>
        <p:txBody>
          <a:bodyPr anchor="b"/>
          <a:lstStyle>
            <a:lvl1pPr algn="l">
              <a:defRPr sz="2300" b="1"/>
            </a:lvl1pPr>
          </a:lstStyle>
          <a:p>
            <a:r>
              <a:rPr lang="zh-CN" altLang="en-US"/>
              <a:t>单击此处编辑母版标题样式</a:t>
            </a:r>
          </a:p>
        </p:txBody>
      </p:sp>
      <p:sp>
        <p:nvSpPr>
          <p:cNvPr id="3" name="图片占位符 2"/>
          <p:cNvSpPr>
            <a:spLocks noGrp="1"/>
          </p:cNvSpPr>
          <p:nvPr>
            <p:ph type="pic" idx="1"/>
          </p:nvPr>
        </p:nvSpPr>
        <p:spPr>
          <a:xfrm>
            <a:off x="2095981" y="675613"/>
            <a:ext cx="6416040" cy="4536758"/>
          </a:xfrm>
        </p:spPr>
        <p:txBody>
          <a:bodyPr rtlCol="0">
            <a:normAutofit/>
          </a:bodyPr>
          <a:lstStyle>
            <a:lvl1pPr marL="0" indent="0">
              <a:buNone/>
              <a:defRPr sz="3700"/>
            </a:lvl1pPr>
            <a:lvl2pPr marL="521335" indent="0">
              <a:buNone/>
              <a:defRPr sz="3200"/>
            </a:lvl2pPr>
            <a:lvl3pPr marL="1043305" indent="0">
              <a:buNone/>
              <a:defRPr sz="2700"/>
            </a:lvl3pPr>
            <a:lvl4pPr marL="1564640" indent="0">
              <a:buNone/>
              <a:defRPr sz="2300"/>
            </a:lvl4pPr>
            <a:lvl5pPr marL="2085975" indent="0">
              <a:buNone/>
              <a:defRPr sz="2300"/>
            </a:lvl5pPr>
            <a:lvl6pPr marL="2607945" indent="0">
              <a:buNone/>
              <a:defRPr sz="2300"/>
            </a:lvl6pPr>
            <a:lvl7pPr marL="3129280" indent="0">
              <a:buNone/>
              <a:defRPr sz="2300"/>
            </a:lvl7pPr>
            <a:lvl8pPr marL="3650615" indent="0">
              <a:buNone/>
              <a:defRPr sz="2300"/>
            </a:lvl8pPr>
            <a:lvl9pPr marL="4171950" indent="0">
              <a:buNone/>
              <a:defRPr sz="2300"/>
            </a:lvl9pPr>
          </a:lstStyle>
          <a:p>
            <a:pPr lvl="0"/>
            <a:endParaRPr lang="zh-CN" altLang="en-US" noProof="0"/>
          </a:p>
        </p:txBody>
      </p:sp>
      <p:sp>
        <p:nvSpPr>
          <p:cNvPr id="4" name="文本占位符 3"/>
          <p:cNvSpPr>
            <a:spLocks noGrp="1"/>
          </p:cNvSpPr>
          <p:nvPr>
            <p:ph type="body" sz="half" idx="2"/>
          </p:nvPr>
        </p:nvSpPr>
        <p:spPr>
          <a:xfrm>
            <a:off x="2095981" y="5917739"/>
            <a:ext cx="6416040" cy="887398"/>
          </a:xfrm>
        </p:spPr>
        <p:txBody>
          <a:bodyPr/>
          <a:lstStyle>
            <a:lvl1pPr marL="0" indent="0">
              <a:buNone/>
              <a:defRPr sz="1600"/>
            </a:lvl1pPr>
            <a:lvl2pPr marL="521335" indent="0">
              <a:buNone/>
              <a:defRPr sz="1400"/>
            </a:lvl2pPr>
            <a:lvl3pPr marL="1043305" indent="0">
              <a:buNone/>
              <a:defRPr sz="1100"/>
            </a:lvl3pPr>
            <a:lvl4pPr marL="1564640" indent="0">
              <a:buNone/>
              <a:defRPr sz="1000"/>
            </a:lvl4pPr>
            <a:lvl5pPr marL="2085975" indent="0">
              <a:buNone/>
              <a:defRPr sz="1000"/>
            </a:lvl5pPr>
            <a:lvl6pPr marL="2607945" indent="0">
              <a:buNone/>
              <a:defRPr sz="1000"/>
            </a:lvl6pPr>
            <a:lvl7pPr marL="3129280" indent="0">
              <a:buNone/>
              <a:defRPr sz="1000"/>
            </a:lvl7pPr>
            <a:lvl8pPr marL="3650615" indent="0">
              <a:buNone/>
              <a:defRPr sz="1000"/>
            </a:lvl8pPr>
            <a:lvl9pPr marL="417195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pPr>
              <a:defRPr/>
            </a:pPr>
            <a:fld id="{308D6F9F-D63B-4685-8F62-74BE5BB10030}" type="datetime1">
              <a:rPr lang="zh-CN" altLang="en-US"/>
              <a:t>2024/3/1</a:t>
            </a:fld>
            <a:endParaRPr lang="zh-CN" altLang="en-US"/>
          </a:p>
        </p:txBody>
      </p:sp>
      <p:sp>
        <p:nvSpPr>
          <p:cNvPr id="6" name="页脚占位符 5"/>
          <p:cNvSpPr>
            <a:spLocks noGrp="1"/>
          </p:cNvSpPr>
          <p:nvPr>
            <p:ph type="ftr" sz="quarter" idx="11"/>
          </p:nvPr>
        </p:nvSpPr>
        <p:spPr>
          <a:xfrm>
            <a:off x="3652838" y="7008813"/>
            <a:ext cx="3387725" cy="401637"/>
          </a:xfrm>
          <a:prstGeom prst="rect">
            <a:avLst/>
          </a:prstGeom>
        </p:spPr>
        <p:txBody>
          <a:bodyPr/>
          <a:lstStyle>
            <a:lvl1pPr defTabSz="1043305"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75F044C2-F480-4C74-8B66-331BDE760D00}"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D:\KJ工作\R 人大商学院\2017新logo\ppt\人大ppt_D-0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0691813"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标题占位符 1"/>
          <p:cNvSpPr>
            <a:spLocks noGrp="1"/>
          </p:cNvSpPr>
          <p:nvPr>
            <p:ph type="title"/>
          </p:nvPr>
        </p:nvSpPr>
        <p:spPr bwMode="auto">
          <a:xfrm>
            <a:off x="488950" y="163513"/>
            <a:ext cx="60007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ctr" anchorCtr="0" compatLnSpc="1"/>
          <a:lstStyle/>
          <a:p>
            <a:pPr lvl="0"/>
            <a:r>
              <a:rPr lang="zh-CN" altLang="en-US" smtClean="0"/>
              <a:t>单击此处编辑母版标题样式</a:t>
            </a:r>
          </a:p>
        </p:txBody>
      </p:sp>
      <p:sp>
        <p:nvSpPr>
          <p:cNvPr id="1028" name="文本占位符 2"/>
          <p:cNvSpPr>
            <a:spLocks noGrp="1"/>
          </p:cNvSpPr>
          <p:nvPr>
            <p:ph type="body" idx="1"/>
          </p:nvPr>
        </p:nvSpPr>
        <p:spPr bwMode="auto">
          <a:xfrm>
            <a:off x="488950" y="1636713"/>
            <a:ext cx="962342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534988" y="7008813"/>
            <a:ext cx="2495550" cy="401637"/>
          </a:xfrm>
          <a:prstGeom prst="rect">
            <a:avLst/>
          </a:prstGeom>
        </p:spPr>
        <p:txBody>
          <a:bodyPr vert="horz" lIns="104306" tIns="52153" rIns="104306" bIns="52153" rtlCol="0" anchor="ctr"/>
          <a:lstStyle>
            <a:lvl1pPr algn="l" defTabSz="1043305" eaLnBrk="1" fontAlgn="auto" hangingPunct="1">
              <a:spcBef>
                <a:spcPts val="0"/>
              </a:spcBef>
              <a:spcAft>
                <a:spcPts val="0"/>
              </a:spcAft>
              <a:defRPr sz="1400">
                <a:solidFill>
                  <a:schemeClr val="tx1">
                    <a:tint val="75000"/>
                  </a:schemeClr>
                </a:solidFill>
                <a:latin typeface="+mn-lt"/>
                <a:ea typeface="+mn-ea"/>
              </a:defRPr>
            </a:lvl1pPr>
          </a:lstStyle>
          <a:p>
            <a:pPr>
              <a:defRPr/>
            </a:pPr>
            <a:fld id="{AD54A5C1-F67B-4A17-AB02-BBDB889994D8}" type="datetime1">
              <a:rPr lang="zh-CN" altLang="en-US"/>
              <a:t>2024/3/1</a:t>
            </a:fld>
            <a:endParaRPr lang="zh-CN" altLang="en-US"/>
          </a:p>
        </p:txBody>
      </p:sp>
      <p:sp>
        <p:nvSpPr>
          <p:cNvPr id="6" name="灯片编号占位符 5"/>
          <p:cNvSpPr>
            <a:spLocks noGrp="1"/>
          </p:cNvSpPr>
          <p:nvPr>
            <p:ph type="sldNum" sz="quarter" idx="4"/>
          </p:nvPr>
        </p:nvSpPr>
        <p:spPr>
          <a:xfrm>
            <a:off x="8061325" y="6950075"/>
            <a:ext cx="2495550" cy="403225"/>
          </a:xfrm>
          <a:prstGeom prst="rect">
            <a:avLst/>
          </a:prstGeom>
        </p:spPr>
        <p:txBody>
          <a:bodyPr vert="horz" wrap="square" lIns="104306" tIns="52153" rIns="104306" bIns="52153" numCol="1" anchor="ctr" anchorCtr="0" compatLnSpc="1"/>
          <a:lstStyle>
            <a:lvl1pPr algn="r" eaLnBrk="1" hangingPunct="1">
              <a:defRPr sz="1400">
                <a:solidFill>
                  <a:srgbClr val="898989"/>
                </a:solidFill>
                <a:latin typeface="Calibri" panose="020F0502020204030204" pitchFamily="34" charset="0"/>
              </a:defRPr>
            </a:lvl1pPr>
          </a:lstStyle>
          <a:p>
            <a:pPr>
              <a:defRPr/>
            </a:pPr>
            <a:fld id="{6AB5EF54-26B5-48A4-B81E-4B2041B7A020}"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1043305" rtl="0" eaLnBrk="0" fontAlgn="base" hangingPunct="0">
        <a:spcBef>
          <a:spcPct val="0"/>
        </a:spcBef>
        <a:spcAft>
          <a:spcPct val="0"/>
        </a:spcAft>
        <a:defRPr sz="3600" kern="1200">
          <a:solidFill>
            <a:schemeClr val="bg1"/>
          </a:solidFill>
          <a:latin typeface="黑体" panose="02010609060101010101" pitchFamily="2" charset="-122"/>
          <a:ea typeface="黑体" panose="02010609060101010101" pitchFamily="2" charset="-122"/>
          <a:cs typeface="+mj-cs"/>
        </a:defRPr>
      </a:lvl1pPr>
      <a:lvl2pPr algn="l" defTabSz="1043305" rtl="0" eaLnBrk="0" fontAlgn="base" hangingPunct="0">
        <a:spcBef>
          <a:spcPct val="0"/>
        </a:spcBef>
        <a:spcAft>
          <a:spcPct val="0"/>
        </a:spcAft>
        <a:defRPr sz="3600">
          <a:solidFill>
            <a:schemeClr val="bg1"/>
          </a:solidFill>
          <a:latin typeface="黑体" panose="02010609060101010101" pitchFamily="2" charset="-122"/>
          <a:ea typeface="黑体" panose="02010609060101010101" pitchFamily="2" charset="-122"/>
        </a:defRPr>
      </a:lvl2pPr>
      <a:lvl3pPr algn="l" defTabSz="1043305" rtl="0" eaLnBrk="0" fontAlgn="base" hangingPunct="0">
        <a:spcBef>
          <a:spcPct val="0"/>
        </a:spcBef>
        <a:spcAft>
          <a:spcPct val="0"/>
        </a:spcAft>
        <a:defRPr sz="3600">
          <a:solidFill>
            <a:schemeClr val="bg1"/>
          </a:solidFill>
          <a:latin typeface="黑体" panose="02010609060101010101" pitchFamily="2" charset="-122"/>
          <a:ea typeface="黑体" panose="02010609060101010101" pitchFamily="2" charset="-122"/>
        </a:defRPr>
      </a:lvl3pPr>
      <a:lvl4pPr algn="l" defTabSz="1043305" rtl="0" eaLnBrk="0" fontAlgn="base" hangingPunct="0">
        <a:spcBef>
          <a:spcPct val="0"/>
        </a:spcBef>
        <a:spcAft>
          <a:spcPct val="0"/>
        </a:spcAft>
        <a:defRPr sz="3600">
          <a:solidFill>
            <a:schemeClr val="bg1"/>
          </a:solidFill>
          <a:latin typeface="黑体" panose="02010609060101010101" pitchFamily="2" charset="-122"/>
          <a:ea typeface="黑体" panose="02010609060101010101" pitchFamily="2" charset="-122"/>
        </a:defRPr>
      </a:lvl4pPr>
      <a:lvl5pPr algn="l" defTabSz="1043305" rtl="0" eaLnBrk="0" fontAlgn="base" hangingPunct="0">
        <a:spcBef>
          <a:spcPct val="0"/>
        </a:spcBef>
        <a:spcAft>
          <a:spcPct val="0"/>
        </a:spcAft>
        <a:defRPr sz="3600">
          <a:solidFill>
            <a:schemeClr val="bg1"/>
          </a:solidFill>
          <a:latin typeface="黑体" panose="02010609060101010101" pitchFamily="2" charset="-122"/>
          <a:ea typeface="黑体" panose="02010609060101010101" pitchFamily="2" charset="-122"/>
        </a:defRPr>
      </a:lvl5pPr>
      <a:lvl6pPr marL="457200" algn="l" defTabSz="1043305" rtl="0" fontAlgn="base">
        <a:spcBef>
          <a:spcPct val="0"/>
        </a:spcBef>
        <a:spcAft>
          <a:spcPct val="0"/>
        </a:spcAft>
        <a:defRPr sz="3600">
          <a:solidFill>
            <a:schemeClr val="bg1"/>
          </a:solidFill>
          <a:latin typeface="黑体" panose="02010609060101010101" pitchFamily="2" charset="-122"/>
          <a:ea typeface="黑体" panose="02010609060101010101" pitchFamily="2" charset="-122"/>
        </a:defRPr>
      </a:lvl6pPr>
      <a:lvl7pPr marL="914400" algn="l" defTabSz="1043305" rtl="0" fontAlgn="base">
        <a:spcBef>
          <a:spcPct val="0"/>
        </a:spcBef>
        <a:spcAft>
          <a:spcPct val="0"/>
        </a:spcAft>
        <a:defRPr sz="3600">
          <a:solidFill>
            <a:schemeClr val="bg1"/>
          </a:solidFill>
          <a:latin typeface="黑体" panose="02010609060101010101" pitchFamily="2" charset="-122"/>
          <a:ea typeface="黑体" panose="02010609060101010101" pitchFamily="2" charset="-122"/>
        </a:defRPr>
      </a:lvl7pPr>
      <a:lvl8pPr marL="1371600" algn="l" defTabSz="1043305" rtl="0" fontAlgn="base">
        <a:spcBef>
          <a:spcPct val="0"/>
        </a:spcBef>
        <a:spcAft>
          <a:spcPct val="0"/>
        </a:spcAft>
        <a:defRPr sz="3600">
          <a:solidFill>
            <a:schemeClr val="bg1"/>
          </a:solidFill>
          <a:latin typeface="黑体" panose="02010609060101010101" pitchFamily="2" charset="-122"/>
          <a:ea typeface="黑体" panose="02010609060101010101" pitchFamily="2" charset="-122"/>
        </a:defRPr>
      </a:lvl8pPr>
      <a:lvl9pPr marL="1828800" algn="l" defTabSz="1043305" rtl="0" fontAlgn="base">
        <a:spcBef>
          <a:spcPct val="0"/>
        </a:spcBef>
        <a:spcAft>
          <a:spcPct val="0"/>
        </a:spcAft>
        <a:defRPr sz="3600">
          <a:solidFill>
            <a:schemeClr val="bg1"/>
          </a:solidFill>
          <a:latin typeface="黑体" panose="02010609060101010101" pitchFamily="2" charset="-122"/>
          <a:ea typeface="黑体" panose="02010609060101010101" pitchFamily="2" charset="-122"/>
        </a:defRPr>
      </a:lvl9pPr>
    </p:titleStyle>
    <p:bodyStyle>
      <a:lvl1pPr marL="390525" indent="-390525" algn="l" defTabSz="1043305"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330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3305"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3305"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3305"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330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330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330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330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43305" rtl="0" eaLnBrk="1" latinLnBrk="0" hangingPunct="1">
        <a:defRPr sz="2100" kern="1200">
          <a:solidFill>
            <a:schemeClr val="tx1"/>
          </a:solidFill>
          <a:latin typeface="+mn-lt"/>
          <a:ea typeface="+mn-ea"/>
          <a:cs typeface="+mn-cs"/>
        </a:defRPr>
      </a:lvl1pPr>
      <a:lvl2pPr marL="521335" algn="l" defTabSz="1043305" rtl="0" eaLnBrk="1" latinLnBrk="0" hangingPunct="1">
        <a:defRPr sz="2100" kern="1200">
          <a:solidFill>
            <a:schemeClr val="tx1"/>
          </a:solidFill>
          <a:latin typeface="+mn-lt"/>
          <a:ea typeface="+mn-ea"/>
          <a:cs typeface="+mn-cs"/>
        </a:defRPr>
      </a:lvl2pPr>
      <a:lvl3pPr marL="1043305" algn="l" defTabSz="1043305" rtl="0" eaLnBrk="1" latinLnBrk="0" hangingPunct="1">
        <a:defRPr sz="2100" kern="1200">
          <a:solidFill>
            <a:schemeClr val="tx1"/>
          </a:solidFill>
          <a:latin typeface="+mn-lt"/>
          <a:ea typeface="+mn-ea"/>
          <a:cs typeface="+mn-cs"/>
        </a:defRPr>
      </a:lvl3pPr>
      <a:lvl4pPr marL="1564640" algn="l" defTabSz="1043305" rtl="0" eaLnBrk="1" latinLnBrk="0" hangingPunct="1">
        <a:defRPr sz="2100" kern="1200">
          <a:solidFill>
            <a:schemeClr val="tx1"/>
          </a:solidFill>
          <a:latin typeface="+mn-lt"/>
          <a:ea typeface="+mn-ea"/>
          <a:cs typeface="+mn-cs"/>
        </a:defRPr>
      </a:lvl4pPr>
      <a:lvl5pPr marL="2085975" algn="l" defTabSz="1043305" rtl="0" eaLnBrk="1" latinLnBrk="0" hangingPunct="1">
        <a:defRPr sz="2100" kern="1200">
          <a:solidFill>
            <a:schemeClr val="tx1"/>
          </a:solidFill>
          <a:latin typeface="+mn-lt"/>
          <a:ea typeface="+mn-ea"/>
          <a:cs typeface="+mn-cs"/>
        </a:defRPr>
      </a:lvl5pPr>
      <a:lvl6pPr marL="2607945" algn="l" defTabSz="1043305" rtl="0" eaLnBrk="1" latinLnBrk="0" hangingPunct="1">
        <a:defRPr sz="2100" kern="1200">
          <a:solidFill>
            <a:schemeClr val="tx1"/>
          </a:solidFill>
          <a:latin typeface="+mn-lt"/>
          <a:ea typeface="+mn-ea"/>
          <a:cs typeface="+mn-cs"/>
        </a:defRPr>
      </a:lvl6pPr>
      <a:lvl7pPr marL="3129280" algn="l" defTabSz="1043305" rtl="0" eaLnBrk="1" latinLnBrk="0" hangingPunct="1">
        <a:defRPr sz="2100" kern="1200">
          <a:solidFill>
            <a:schemeClr val="tx1"/>
          </a:solidFill>
          <a:latin typeface="+mn-lt"/>
          <a:ea typeface="+mn-ea"/>
          <a:cs typeface="+mn-cs"/>
        </a:defRPr>
      </a:lvl7pPr>
      <a:lvl8pPr marL="3650615" algn="l" defTabSz="1043305" rtl="0" eaLnBrk="1" latinLnBrk="0" hangingPunct="1">
        <a:defRPr sz="2100" kern="1200">
          <a:solidFill>
            <a:schemeClr val="tx1"/>
          </a:solidFill>
          <a:latin typeface="+mn-lt"/>
          <a:ea typeface="+mn-ea"/>
          <a:cs typeface="+mn-cs"/>
        </a:defRPr>
      </a:lvl8pPr>
      <a:lvl9pPr marL="4171950" algn="l" defTabSz="104330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eepaper.rmbs.ruc.edu.c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4.jpeg"/><Relationship Id="rId7" Type="http://schemas.openxmlformats.org/officeDocument/2006/relationships/diagramColors" Target="../diagrams/colors16.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26.jpeg"/><Relationship Id="rId7" Type="http://schemas.openxmlformats.org/officeDocument/2006/relationships/diagramColors" Target="../diagrams/colors18.xm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38.jpeg"/><Relationship Id="rId7" Type="http://schemas.openxmlformats.org/officeDocument/2006/relationships/diagramColors" Target="../diagrams/colors25.xm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image" Target="../media/image49.jpeg"/><Relationship Id="rId7" Type="http://schemas.openxmlformats.org/officeDocument/2006/relationships/diagramColors" Target="../diagrams/colors31.xml"/><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5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5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6.jpeg"/><Relationship Id="rId7" Type="http://schemas.openxmlformats.org/officeDocument/2006/relationships/diagramColors" Target="../diagrams/colors4.xml"/><Relationship Id="rId2" Type="http://schemas.openxmlformats.org/officeDocument/2006/relationships/hyperlink" Target="mailto:xwlw@rmbs.ruc.edu.cn" TargetMode="Externa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ctrTitle"/>
          </p:nvPr>
        </p:nvSpPr>
        <p:spPr>
          <a:xfrm>
            <a:off x="801688" y="2351088"/>
            <a:ext cx="9090025" cy="1143000"/>
          </a:xfrm>
        </p:spPr>
        <p:txBody>
          <a:bodyPr/>
          <a:lstStyle/>
          <a:p>
            <a:pPr eaLnBrk="1" hangingPunct="1"/>
            <a:r>
              <a:rPr lang="zh-CN" altLang="en-US" dirty="0" smtClean="0">
                <a:latin typeface="黑体" panose="02010609060101010101" pitchFamily="2" charset="-122"/>
                <a:ea typeface="黑体" panose="02010609060101010101" pitchFamily="2" charset="-122"/>
              </a:rPr>
              <a:t>如何顺利通过答辩</a:t>
            </a:r>
          </a:p>
        </p:txBody>
      </p:sp>
      <p:sp>
        <p:nvSpPr>
          <p:cNvPr id="4" name="副标题 2"/>
          <p:cNvSpPr txBox="1"/>
          <p:nvPr/>
        </p:nvSpPr>
        <p:spPr bwMode="auto">
          <a:xfrm>
            <a:off x="2178050" y="5724525"/>
            <a:ext cx="7485063" cy="785813"/>
          </a:xfrm>
          <a:prstGeom prst="rect">
            <a:avLst/>
          </a:prstGeom>
          <a:noFill/>
          <a:ln w="9525">
            <a:noFill/>
            <a:miter lim="800000"/>
          </a:ln>
        </p:spPr>
        <p:txBody>
          <a:bodyPr lIns="104306" tIns="52153" rIns="104306" bIns="52153"/>
          <a:lstStyle>
            <a:lvl1pPr marL="0" indent="0" algn="r">
              <a:buNone/>
              <a:defRPr>
                <a:solidFill>
                  <a:schemeClr val="bg1"/>
                </a:solidFill>
              </a:defRPr>
            </a:lvl1pPr>
            <a:lvl2pPr marL="521335" indent="0" algn="ctr">
              <a:buNone/>
              <a:defRPr>
                <a:solidFill>
                  <a:schemeClr val="tx1">
                    <a:tint val="75000"/>
                  </a:schemeClr>
                </a:solidFill>
              </a:defRPr>
            </a:lvl2pPr>
            <a:lvl3pPr marL="1043305" indent="0" algn="ctr">
              <a:buNone/>
              <a:defRPr>
                <a:solidFill>
                  <a:schemeClr val="tx1">
                    <a:tint val="75000"/>
                  </a:schemeClr>
                </a:solidFill>
              </a:defRPr>
            </a:lvl3pPr>
            <a:lvl4pPr marL="1564640" indent="0" algn="ctr">
              <a:buNone/>
              <a:defRPr>
                <a:solidFill>
                  <a:schemeClr val="tx1">
                    <a:tint val="75000"/>
                  </a:schemeClr>
                </a:solidFill>
              </a:defRPr>
            </a:lvl4pPr>
            <a:lvl5pPr marL="2085975" indent="0" algn="ctr">
              <a:buNone/>
              <a:defRPr>
                <a:solidFill>
                  <a:schemeClr val="tx1">
                    <a:tint val="75000"/>
                  </a:schemeClr>
                </a:solidFill>
              </a:defRPr>
            </a:lvl5pPr>
            <a:lvl6pPr marL="2607945" indent="0" algn="ctr">
              <a:buNone/>
              <a:defRPr>
                <a:solidFill>
                  <a:schemeClr val="tx1">
                    <a:tint val="75000"/>
                  </a:schemeClr>
                </a:solidFill>
              </a:defRPr>
            </a:lvl6pPr>
            <a:lvl7pPr marL="3129280" indent="0" algn="ctr">
              <a:buNone/>
              <a:defRPr>
                <a:solidFill>
                  <a:schemeClr val="tx1">
                    <a:tint val="75000"/>
                  </a:schemeClr>
                </a:solidFill>
              </a:defRPr>
            </a:lvl7pPr>
            <a:lvl8pPr marL="3650615" indent="0" algn="ctr">
              <a:buNone/>
              <a:defRPr>
                <a:solidFill>
                  <a:schemeClr val="tx1">
                    <a:tint val="75000"/>
                  </a:schemeClr>
                </a:solidFill>
              </a:defRPr>
            </a:lvl8pPr>
            <a:lvl9pPr marL="4171950" indent="0" algn="ctr">
              <a:buNone/>
              <a:defRPr>
                <a:solidFill>
                  <a:schemeClr val="tx1">
                    <a:tint val="75000"/>
                  </a:schemeClr>
                </a:solidFill>
              </a:defRPr>
            </a:lvl9pPr>
          </a:lstStyle>
          <a:p>
            <a:pPr>
              <a:spcBef>
                <a:spcPct val="20000"/>
              </a:spcBef>
              <a:defRPr/>
            </a:pPr>
            <a:r>
              <a:rPr lang="zh-CN" altLang="en-US" sz="3200" dirty="0">
                <a:solidFill>
                  <a:schemeClr val="tx1"/>
                </a:solidFill>
                <a:latin typeface="华文新魏" panose="02010800040101010101" pitchFamily="2" charset="-122"/>
                <a:ea typeface="华文新魏" panose="02010800040101010101" pitchFamily="2" charset="-122"/>
              </a:rPr>
              <a:t>本文档中分享的内容适用于目前答辩工作，具体要求以当期所发通知为准。</a:t>
            </a:r>
            <a:r>
              <a:rPr lang="en-US" altLang="zh-CN" sz="3200" dirty="0">
                <a:solidFill>
                  <a:schemeClr val="tx1"/>
                </a:solidFill>
                <a:latin typeface="华文隶书" panose="02010800040101010101" pitchFamily="2" charset="-122"/>
                <a:ea typeface="华文隶书" panose="02010800040101010101" pitchFamily="2" charset="-122"/>
              </a:rPr>
              <a:t/>
            </a:r>
            <a:br>
              <a:rPr lang="en-US" altLang="zh-CN" sz="3200" dirty="0">
                <a:solidFill>
                  <a:schemeClr val="tx1"/>
                </a:solidFill>
                <a:latin typeface="华文隶书" panose="02010800040101010101" pitchFamily="2" charset="-122"/>
                <a:ea typeface="华文隶书" panose="02010800040101010101" pitchFamily="2" charset="-122"/>
              </a:rPr>
            </a:br>
            <a:endParaRPr lang="zh-CN" altLang="en-US" sz="3000" dirty="0">
              <a:solidFill>
                <a:schemeClr val="tx1">
                  <a:lumMod val="75000"/>
                  <a:lumOff val="25000"/>
                </a:schemeClr>
              </a:solidFill>
              <a:latin typeface="黑体" panose="02010609060101010101" pitchFamily="2" charset="-122"/>
              <a:ea typeface="黑体" panose="02010609060101010101" pitchFamily="2" charset="-122"/>
            </a:endParaRPr>
          </a:p>
        </p:txBody>
      </p:sp>
      <p:sp>
        <p:nvSpPr>
          <p:cNvPr id="15364" name="副标题 2"/>
          <p:cNvSpPr>
            <a:spLocks noGrp="1"/>
          </p:cNvSpPr>
          <p:nvPr>
            <p:ph type="subTitle" idx="1"/>
          </p:nvPr>
        </p:nvSpPr>
        <p:spPr>
          <a:xfrm>
            <a:off x="2417763" y="3708400"/>
            <a:ext cx="7485062" cy="787400"/>
          </a:xfrm>
        </p:spPr>
        <p:txBody>
          <a:bodyPr/>
          <a:lstStyle/>
          <a:p>
            <a:r>
              <a:rPr lang="en-US" altLang="zh-CN" sz="2800" dirty="0" smtClean="0"/>
              <a:t>——</a:t>
            </a:r>
            <a:r>
              <a:rPr lang="zh-CN" altLang="en-US" sz="2800" dirty="0" smtClean="0"/>
              <a:t>答辩流程讲解</a:t>
            </a:r>
          </a:p>
        </p:txBody>
      </p:sp>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p:txBody>
          <a:bodyPr/>
          <a:lstStyle/>
          <a:p>
            <a:r>
              <a:rPr lang="zh-CN" altLang="en-US" smtClean="0">
                <a:latin typeface="华文新魏" panose="02010800040101010101" pitchFamily="2" charset="-122"/>
                <a:ea typeface="华文新魏" panose="02010800040101010101" pitchFamily="2" charset="-122"/>
              </a:rPr>
              <a:t>缴费</a:t>
            </a:r>
          </a:p>
        </p:txBody>
      </p:sp>
      <p:sp>
        <p:nvSpPr>
          <p:cNvPr id="43011" name="矩形 5"/>
          <p:cNvSpPr>
            <a:spLocks noChangeArrowheads="1"/>
          </p:cNvSpPr>
          <p:nvPr/>
        </p:nvSpPr>
        <p:spPr bwMode="auto">
          <a:xfrm>
            <a:off x="378148" y="1476375"/>
            <a:ext cx="986509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Arial" panose="020B0604020202020204" pitchFamily="34" charset="0"/>
                <a:ea typeface="宋体" panose="02010600030101010101" pitchFamily="2" charset="-122"/>
              </a:defRPr>
            </a:lvl1pPr>
            <a:lvl2pPr marL="742950" indent="-285750">
              <a:defRPr sz="2100">
                <a:solidFill>
                  <a:schemeClr val="tx1"/>
                </a:solidFill>
                <a:latin typeface="Arial" panose="020B0604020202020204" pitchFamily="34" charset="0"/>
                <a:ea typeface="宋体" panose="02010600030101010101" pitchFamily="2" charset="-122"/>
              </a:defRPr>
            </a:lvl2pPr>
            <a:lvl3pPr marL="1143000" indent="-228600">
              <a:defRPr sz="2100">
                <a:solidFill>
                  <a:schemeClr val="tx1"/>
                </a:solidFill>
                <a:latin typeface="Arial" panose="020B0604020202020204" pitchFamily="34" charset="0"/>
                <a:ea typeface="宋体" panose="02010600030101010101" pitchFamily="2" charset="-122"/>
              </a:defRPr>
            </a:lvl3pPr>
            <a:lvl4pPr marL="1600200" indent="-228600">
              <a:defRPr sz="2100">
                <a:solidFill>
                  <a:schemeClr val="tx1"/>
                </a:solidFill>
                <a:latin typeface="Arial" panose="020B0604020202020204" pitchFamily="34" charset="0"/>
                <a:ea typeface="宋体" panose="02010600030101010101" pitchFamily="2" charset="-122"/>
              </a:defRPr>
            </a:lvl4pPr>
            <a:lvl5pPr marL="2057400" indent="-228600">
              <a:defRPr sz="2100">
                <a:solidFill>
                  <a:schemeClr val="tx1"/>
                </a:solidFill>
                <a:latin typeface="Arial" panose="020B0604020202020204" pitchFamily="34" charset="0"/>
                <a:ea typeface="宋体" panose="02010600030101010101" pitchFamily="2" charset="-122"/>
              </a:defRPr>
            </a:lvl5pPr>
            <a:lvl6pPr marL="25146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latin typeface="方正粗黑宋简体" panose="02000000000000000000" pitchFamily="2" charset="-122"/>
                <a:ea typeface="方正粗黑宋简体" panose="02000000000000000000" pitchFamily="2" charset="-122"/>
              </a:rPr>
              <a:t>登录学校缴费系统交费，电子发票自行打印</a:t>
            </a:r>
            <a:r>
              <a:rPr lang="zh-CN" altLang="en-US" sz="2400" dirty="0" smtClean="0">
                <a:latin typeface="方正粗黑宋简体" panose="02000000000000000000" pitchFamily="2" charset="-122"/>
                <a:ea typeface="方正粗黑宋简体" panose="02000000000000000000" pitchFamily="2" charset="-122"/>
              </a:rPr>
              <a:t>。</a:t>
            </a:r>
            <a:endParaRPr lang="en-US" altLang="zh-CN" sz="2400" dirty="0" smtClean="0">
              <a:latin typeface="方正粗黑宋简体" panose="02000000000000000000" pitchFamily="2" charset="-122"/>
              <a:ea typeface="方正粗黑宋简体" panose="02000000000000000000" pitchFamily="2" charset="-122"/>
            </a:endParaRPr>
          </a:p>
          <a:p>
            <a:pPr eaLnBrk="1" hangingPunct="1"/>
            <a:r>
              <a:rPr lang="en-US" altLang="zh-CN" sz="2400" dirty="0">
                <a:latin typeface="方正粗黑宋简体" panose="02000000000000000000" pitchFamily="2" charset="-122"/>
                <a:ea typeface="方正粗黑宋简体" panose="02000000000000000000" pitchFamily="2" charset="-122"/>
              </a:rPr>
              <a:t> </a:t>
            </a:r>
            <a:r>
              <a:rPr lang="zh-CN" altLang="en-US" sz="1800" i="1" dirty="0" smtClean="0">
                <a:solidFill>
                  <a:schemeClr val="tx2">
                    <a:lumMod val="75000"/>
                  </a:schemeClr>
                </a:solidFill>
                <a:latin typeface="方正粗黑宋简体" panose="02000000000000000000" pitchFamily="2" charset="-122"/>
                <a:ea typeface="方正粗黑宋简体" panose="02000000000000000000" pitchFamily="2" charset="-122"/>
              </a:rPr>
              <a:t>发票抬头，若写公司名称会生成：学生姓名（公司名称）</a:t>
            </a:r>
            <a:endParaRPr lang="en-US" altLang="zh-CN" sz="1800" i="1" dirty="0">
              <a:solidFill>
                <a:schemeClr val="tx2">
                  <a:lumMod val="75000"/>
                </a:schemeClr>
              </a:solidFill>
              <a:latin typeface="方正粗黑宋简体" panose="02000000000000000000" pitchFamily="2" charset="-122"/>
              <a:ea typeface="方正粗黑宋简体" panose="02000000000000000000" pitchFamily="2" charset="-122"/>
            </a:endParaRPr>
          </a:p>
          <a:p>
            <a:pPr eaLnBrk="1" hangingPunct="1"/>
            <a:r>
              <a:rPr lang="en-US" altLang="zh-CN" sz="2400" dirty="0">
                <a:latin typeface="方正粗黑宋简体" panose="02000000000000000000" pitchFamily="2" charset="-122"/>
                <a:ea typeface="方正粗黑宋简体" panose="02000000000000000000" pitchFamily="2" charset="-122"/>
              </a:rPr>
              <a:t>1</a:t>
            </a:r>
            <a:r>
              <a:rPr lang="zh-CN" altLang="en-US" sz="2400" dirty="0">
                <a:latin typeface="方正粗黑宋简体" panose="02000000000000000000" pitchFamily="2" charset="-122"/>
                <a:ea typeface="方正粗黑宋简体" panose="02000000000000000000" pitchFamily="2" charset="-122"/>
              </a:rPr>
              <a:t>、答辩会上不通过，二次上会需要重新交纳费用；</a:t>
            </a:r>
            <a:endParaRPr lang="en-US" altLang="zh-CN" sz="2400" dirty="0">
              <a:latin typeface="方正粗黑宋简体" panose="02000000000000000000" pitchFamily="2" charset="-122"/>
              <a:ea typeface="方正粗黑宋简体" panose="02000000000000000000" pitchFamily="2" charset="-122"/>
            </a:endParaRPr>
          </a:p>
          <a:p>
            <a:pPr eaLnBrk="1" hangingPunct="1"/>
            <a:r>
              <a:rPr lang="en-US" altLang="zh-CN" sz="2400" dirty="0">
                <a:latin typeface="方正粗黑宋简体" panose="02000000000000000000" pitchFamily="2" charset="-122"/>
                <a:ea typeface="方正粗黑宋简体" panose="02000000000000000000" pitchFamily="2" charset="-122"/>
              </a:rPr>
              <a:t>2</a:t>
            </a:r>
            <a:r>
              <a:rPr lang="zh-CN" altLang="en-US" sz="2400" dirty="0">
                <a:latin typeface="方正粗黑宋简体" panose="02000000000000000000" pitchFamily="2" charset="-122"/>
                <a:ea typeface="方正粗黑宋简体" panose="02000000000000000000" pitchFamily="2" charset="-122"/>
              </a:rPr>
              <a:t>、写作</a:t>
            </a:r>
            <a:r>
              <a:rPr lang="zh-CN" altLang="en-US" sz="2400" dirty="0" smtClean="0">
                <a:latin typeface="方正粗黑宋简体" panose="02000000000000000000" pitchFamily="2" charset="-122"/>
                <a:ea typeface="方正粗黑宋简体" panose="02000000000000000000" pitchFamily="2" charset="-122"/>
              </a:rPr>
              <a:t>阶段查重未</a:t>
            </a:r>
            <a:r>
              <a:rPr lang="zh-CN" altLang="en-US" sz="2400" dirty="0">
                <a:latin typeface="方正粗黑宋简体" panose="02000000000000000000" pitchFamily="2" charset="-122"/>
                <a:ea typeface="方正粗黑宋简体" panose="02000000000000000000" pitchFamily="2" charset="-122"/>
              </a:rPr>
              <a:t>通过及评阅未通过，不用再交费；</a:t>
            </a:r>
            <a:endParaRPr lang="en-US" altLang="zh-CN" sz="2400" dirty="0">
              <a:latin typeface="方正粗黑宋简体" panose="02000000000000000000" pitchFamily="2" charset="-122"/>
              <a:ea typeface="方正粗黑宋简体" panose="02000000000000000000" pitchFamily="2" charset="-122"/>
            </a:endParaRPr>
          </a:p>
          <a:p>
            <a:pPr eaLnBrk="1" hangingPunct="1"/>
            <a:r>
              <a:rPr lang="en-US" altLang="zh-CN" sz="2400" dirty="0">
                <a:latin typeface="方正粗黑宋简体" panose="02000000000000000000" pitchFamily="2" charset="-122"/>
                <a:ea typeface="方正粗黑宋简体" panose="02000000000000000000" pitchFamily="2" charset="-122"/>
              </a:rPr>
              <a:t>3</a:t>
            </a:r>
            <a:r>
              <a:rPr lang="zh-CN" altLang="en-US" sz="2400" dirty="0">
                <a:latin typeface="方正粗黑宋简体" panose="02000000000000000000" pitchFamily="2" charset="-122"/>
                <a:ea typeface="方正粗黑宋简体" panose="02000000000000000000" pitchFamily="2" charset="-122"/>
              </a:rPr>
              <a:t>、</a:t>
            </a:r>
            <a:r>
              <a:rPr lang="zh-CN" altLang="en-US" sz="2400" dirty="0">
                <a:solidFill>
                  <a:srgbClr val="FF0000"/>
                </a:solidFill>
                <a:latin typeface="方正粗黑宋简体" panose="02000000000000000000" pitchFamily="2" charset="-122"/>
                <a:ea typeface="方正粗黑宋简体" panose="02000000000000000000" pitchFamily="2" charset="-122"/>
              </a:rPr>
              <a:t>由于个人原因放弃答辩，不予退费。</a:t>
            </a:r>
            <a:endParaRPr lang="en-US" altLang="zh-CN" sz="2400" dirty="0">
              <a:solidFill>
                <a:srgbClr val="FF0000"/>
              </a:solidFill>
              <a:latin typeface="方正粗黑宋简体" panose="02000000000000000000" pitchFamily="2" charset="-122"/>
              <a:ea typeface="方正粗黑宋简体" panose="02000000000000000000" pitchFamily="2" charset="-122"/>
            </a:endParaRPr>
          </a:p>
        </p:txBody>
      </p:sp>
      <p:pic>
        <p:nvPicPr>
          <p:cNvPr id="43012"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5750" y="3563938"/>
            <a:ext cx="3457575"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title"/>
          </p:nvPr>
        </p:nvSpPr>
        <p:spPr/>
        <p:txBody>
          <a:bodyPr/>
          <a:lstStyle/>
          <a:p>
            <a:r>
              <a:rPr lang="zh-CN" altLang="en-US" dirty="0" smtClean="0">
                <a:latin typeface="黑体" panose="02010609060101010101" pitchFamily="2" charset="-122"/>
                <a:ea typeface="黑体" panose="02010609060101010101" pitchFamily="2" charset="-122"/>
              </a:rPr>
              <a:t>答辩环节主要流程</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1139627493"/>
              </p:ext>
            </p:extLst>
          </p:nvPr>
        </p:nvGraphicFramePr>
        <p:xfrm>
          <a:off x="882204" y="1404367"/>
          <a:ext cx="9290496" cy="5331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3"/>
          <p:cNvSpPr>
            <a:spLocks noChangeArrowheads="1"/>
          </p:cNvSpPr>
          <p:nvPr/>
        </p:nvSpPr>
        <p:spPr bwMode="auto">
          <a:xfrm>
            <a:off x="3073400" y="2628900"/>
            <a:ext cx="43386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宋体" panose="02010600030101010101" pitchFamily="2" charset="-122"/>
              </a:defRPr>
            </a:lvl1pPr>
            <a:lvl2pPr marL="742950" indent="-285750">
              <a:defRPr sz="2100">
                <a:solidFill>
                  <a:schemeClr val="tx1"/>
                </a:solidFill>
                <a:latin typeface="Arial" panose="020B0604020202020204" pitchFamily="34" charset="0"/>
                <a:ea typeface="宋体" panose="02010600030101010101" pitchFamily="2" charset="-122"/>
              </a:defRPr>
            </a:lvl2pPr>
            <a:lvl3pPr marL="1143000" indent="-228600">
              <a:defRPr sz="2100">
                <a:solidFill>
                  <a:schemeClr val="tx1"/>
                </a:solidFill>
                <a:latin typeface="Arial" panose="020B0604020202020204" pitchFamily="34" charset="0"/>
                <a:ea typeface="宋体" panose="02010600030101010101" pitchFamily="2" charset="-122"/>
              </a:defRPr>
            </a:lvl3pPr>
            <a:lvl4pPr marL="1600200" indent="-228600">
              <a:defRPr sz="2100">
                <a:solidFill>
                  <a:schemeClr val="tx1"/>
                </a:solidFill>
                <a:latin typeface="Arial" panose="020B0604020202020204" pitchFamily="34" charset="0"/>
                <a:ea typeface="宋体" panose="02010600030101010101" pitchFamily="2" charset="-122"/>
              </a:defRPr>
            </a:lvl4pPr>
            <a:lvl5pPr marL="2057400" indent="-228600">
              <a:defRPr sz="2100">
                <a:solidFill>
                  <a:schemeClr val="tx1"/>
                </a:solidFill>
                <a:latin typeface="Arial" panose="020B0604020202020204" pitchFamily="34" charset="0"/>
                <a:ea typeface="宋体" panose="02010600030101010101" pitchFamily="2" charset="-122"/>
              </a:defRPr>
            </a:lvl5pPr>
            <a:lvl6pPr marL="25146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a:r>
              <a:rPr lang="zh-CN" altLang="en-US" sz="5400">
                <a:solidFill>
                  <a:srgbClr val="0070C0"/>
                </a:solidFill>
                <a:latin typeface="华文琥珀" panose="02010800040101010101" pitchFamily="2" charset="-122"/>
                <a:ea typeface="华文琥珀" panose="02010800040101010101" pitchFamily="2" charset="-122"/>
              </a:rPr>
              <a:t>论文管理平台</a:t>
            </a:r>
          </a:p>
        </p:txBody>
      </p:sp>
      <p:sp>
        <p:nvSpPr>
          <p:cNvPr id="3" name="文本框 2"/>
          <p:cNvSpPr txBox="1"/>
          <p:nvPr/>
        </p:nvSpPr>
        <p:spPr>
          <a:xfrm>
            <a:off x="666750" y="468313"/>
            <a:ext cx="3527425" cy="646112"/>
          </a:xfrm>
          <a:prstGeom prst="rect">
            <a:avLst/>
          </a:prstGeom>
          <a:noFill/>
        </p:spPr>
        <p:txBody>
          <a:bodyPr>
            <a:spAutoFit/>
          </a:bodyPr>
          <a:lstStyle/>
          <a:p>
            <a:pPr>
              <a:defRPr/>
            </a:pPr>
            <a:r>
              <a:rPr lang="zh-CN" altLang="en-US" sz="3600" dirty="0">
                <a:solidFill>
                  <a:schemeClr val="bg1"/>
                </a:solidFill>
                <a:latin typeface="黑体" panose="02010609060101010101" pitchFamily="2" charset="-122"/>
                <a:ea typeface="黑体" panose="02010609060101010101" pitchFamily="2" charset="-122"/>
                <a:cs typeface="+mj-cs"/>
              </a:rPr>
              <a:t>答辩工作流程</a:t>
            </a:r>
          </a:p>
        </p:txBody>
      </p:sp>
      <p:pic>
        <p:nvPicPr>
          <p:cNvPr id="39940" name="Picture 8" descr="https://ss2.bdstatic.com/70cFvnSh_Q1YnxGkpoWK1HF6hhy/it/u=34692117,4222112423&amp;fm=200&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213225"/>
            <a:ext cx="2452688"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p:txBody>
          <a:bodyPr/>
          <a:lstStyle/>
          <a:p>
            <a:r>
              <a:rPr lang="zh-CN" altLang="en-US" b="1" smtClean="0">
                <a:latin typeface="华文新魏" panose="02010800040101010101" pitchFamily="2" charset="-122"/>
                <a:ea typeface="华文新魏" panose="02010800040101010101" pitchFamily="2" charset="-122"/>
              </a:rPr>
              <a:t>论文管理平台</a:t>
            </a:r>
            <a:endParaRPr lang="zh-CN" altLang="en-US" smtClean="0">
              <a:latin typeface="华文新魏" panose="02010800040101010101" pitchFamily="2" charset="-122"/>
              <a:ea typeface="华文新魏" panose="02010800040101010101" pitchFamily="2" charset="-122"/>
            </a:endParaRPr>
          </a:p>
        </p:txBody>
      </p:sp>
      <p:sp>
        <p:nvSpPr>
          <p:cNvPr id="33795" name="内容占位符 2"/>
          <p:cNvSpPr>
            <a:spLocks noGrp="1"/>
          </p:cNvSpPr>
          <p:nvPr>
            <p:ph idx="1"/>
          </p:nvPr>
        </p:nvSpPr>
        <p:spPr>
          <a:xfrm>
            <a:off x="467370" y="1260351"/>
            <a:ext cx="9623425" cy="4991100"/>
          </a:xfrm>
        </p:spPr>
        <p:txBody>
          <a:bodyPr/>
          <a:lstStyle/>
          <a:p>
            <a:pPr marL="0" indent="0">
              <a:buFont typeface="Arial" panose="020B0604020202020204" pitchFamily="34" charset="0"/>
              <a:buNone/>
              <a:defRPr/>
            </a:pPr>
            <a:r>
              <a:rPr lang="en-US" altLang="zh-CN" dirty="0">
                <a:hlinkClick r:id="rId2"/>
              </a:rPr>
              <a:t>http://</a:t>
            </a:r>
            <a:r>
              <a:rPr lang="en-US" altLang="zh-CN" dirty="0" smtClean="0">
                <a:hlinkClick r:id="rId2"/>
              </a:rPr>
              <a:t>eepaper.rmbs.ruc.edu.cn</a:t>
            </a:r>
            <a:endParaRPr lang="en-US" altLang="zh-CN" dirty="0" smtClean="0"/>
          </a:p>
          <a:p>
            <a:pPr marL="0" indent="0">
              <a:buFont typeface="Arial" panose="020B0604020202020204" pitchFamily="34" charset="0"/>
              <a:buNone/>
              <a:defRPr/>
            </a:pPr>
            <a:r>
              <a:rPr lang="zh-CN" altLang="en-US" sz="1600" b="1" dirty="0" smtClean="0">
                <a:effectLst>
                  <a:outerShdw blurRad="38100" dist="38100" dir="2700000" algn="tl">
                    <a:srgbClr val="000000">
                      <a:alpha val="43137"/>
                    </a:srgbClr>
                  </a:outerShdw>
                </a:effectLst>
              </a:rPr>
              <a:t>只有</a:t>
            </a:r>
            <a:r>
              <a:rPr lang="zh-CN" altLang="en-US" sz="1600" b="1" dirty="0">
                <a:effectLst>
                  <a:outerShdw blurRad="38100" dist="38100" dir="2700000" algn="tl">
                    <a:srgbClr val="000000">
                      <a:alpha val="43137"/>
                    </a:srgbClr>
                  </a:outerShdw>
                </a:effectLst>
              </a:rPr>
              <a:t>考试全部</a:t>
            </a:r>
            <a:r>
              <a:rPr lang="zh-CN" altLang="en-US" sz="1600" b="1" dirty="0" smtClean="0">
                <a:effectLst>
                  <a:outerShdw blurRad="38100" dist="38100" dir="2700000" algn="tl">
                    <a:srgbClr val="000000">
                      <a:alpha val="43137"/>
                    </a:srgbClr>
                  </a:outerShdw>
                </a:effectLst>
              </a:rPr>
              <a:t>通过的</a:t>
            </a:r>
            <a:r>
              <a:rPr lang="zh-CN" altLang="en-US" sz="1600" b="1" dirty="0">
                <a:effectLst>
                  <a:outerShdw blurRad="38100" dist="38100" dir="2700000" algn="tl">
                    <a:srgbClr val="000000">
                      <a:alpha val="43137"/>
                    </a:srgbClr>
                  </a:outerShdw>
                </a:effectLst>
              </a:rPr>
              <a:t>学员可以登录</a:t>
            </a:r>
            <a:r>
              <a:rPr lang="zh-CN" altLang="en-US" sz="1600" b="1" dirty="0" smtClean="0">
                <a:effectLst>
                  <a:outerShdw blurRad="38100" dist="38100" dir="2700000" algn="tl">
                    <a:srgbClr val="000000">
                      <a:alpha val="43137"/>
                    </a:srgbClr>
                  </a:outerShdw>
                </a:effectLst>
              </a:rPr>
              <a:t>。</a:t>
            </a:r>
            <a:endParaRPr lang="zh-CN" altLang="en-US" sz="1600" b="1" dirty="0">
              <a:effectLst>
                <a:outerShdw blurRad="38100" dist="38100" dir="2700000" algn="tl">
                  <a:srgbClr val="000000">
                    <a:alpha val="43137"/>
                  </a:srgbClr>
                </a:outerShdw>
              </a:effectLst>
            </a:endParaRPr>
          </a:p>
          <a:p>
            <a:pPr marL="0" indent="0">
              <a:buNone/>
              <a:defRPr/>
            </a:pP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882" y="2340471"/>
            <a:ext cx="10058400" cy="4302313"/>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p:txBody>
          <a:bodyPr/>
          <a:lstStyle/>
          <a:p>
            <a:r>
              <a:rPr lang="zh-CN" altLang="en-US" b="1" smtClean="0">
                <a:latin typeface="华文新魏" panose="02010800040101010101" pitchFamily="2" charset="-122"/>
                <a:ea typeface="华文新魏" panose="02010800040101010101" pitchFamily="2" charset="-122"/>
              </a:rPr>
              <a:t>首次登录</a:t>
            </a:r>
            <a:endParaRPr lang="zh-CN" altLang="en-US" smtClean="0">
              <a:latin typeface="华文新魏" panose="02010800040101010101" pitchFamily="2" charset="-122"/>
              <a:ea typeface="华文新魏" panose="02010800040101010101" pitchFamily="2"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16" y="1422400"/>
            <a:ext cx="10513168" cy="5382567"/>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p:nvPr>
        </p:nvSpPr>
        <p:spPr/>
        <p:txBody>
          <a:bodyPr/>
          <a:lstStyle/>
          <a:p>
            <a:r>
              <a:rPr lang="zh-CN" altLang="en-US" b="1" smtClean="0">
                <a:latin typeface="华文新魏" panose="02010800040101010101" pitchFamily="2" charset="-122"/>
                <a:ea typeface="华文新魏" panose="02010800040101010101" pitchFamily="2" charset="-122"/>
              </a:rPr>
              <a:t>科研成果（小论文）要求</a:t>
            </a:r>
            <a:endParaRPr lang="zh-CN" altLang="en-US" smtClean="0">
              <a:latin typeface="华文新魏" panose="02010800040101010101" pitchFamily="2" charset="-122"/>
              <a:ea typeface="华文新魏" panose="02010800040101010101" pitchFamily="2" charset="-122"/>
            </a:endParaRPr>
          </a:p>
        </p:txBody>
      </p:sp>
      <p:sp>
        <p:nvSpPr>
          <p:cNvPr id="4" name="内容占位符 3"/>
          <p:cNvSpPr>
            <a:spLocks noGrp="1"/>
          </p:cNvSpPr>
          <p:nvPr>
            <p:ph idx="1"/>
          </p:nvPr>
        </p:nvSpPr>
        <p:spPr>
          <a:xfrm>
            <a:off x="486345" y="1422400"/>
            <a:ext cx="9623425" cy="4991100"/>
          </a:xfrm>
        </p:spPr>
        <p:txBody>
          <a:bodyPr/>
          <a:lstStyle/>
          <a:p>
            <a:pPr>
              <a:buFont typeface="Wingdings" panose="05000000000000000000" pitchFamily="2" charset="2"/>
              <a:buChar char="l"/>
            </a:pPr>
            <a:r>
              <a:rPr lang="zh-CN" altLang="en-US" dirty="0" smtClean="0"/>
              <a:t>专业及字数要求</a:t>
            </a:r>
            <a:endParaRPr lang="en-US" altLang="zh-CN" dirty="0" smtClean="0"/>
          </a:p>
          <a:p>
            <a:pPr marL="0" indent="0">
              <a:buNone/>
            </a:pPr>
            <a:r>
              <a:rPr lang="en-US" altLang="zh-CN" dirty="0"/>
              <a:t>  </a:t>
            </a:r>
            <a:r>
              <a:rPr lang="en-US" altLang="zh-CN" dirty="0" smtClean="0"/>
              <a:t>  </a:t>
            </a:r>
            <a:r>
              <a:rPr lang="zh-CN" altLang="en-US" sz="2000" b="1" dirty="0" smtClean="0">
                <a:latin typeface="+mj-ea"/>
                <a:ea typeface="+mj-ea"/>
              </a:rPr>
              <a:t>符合硕士申请专业</a:t>
            </a:r>
            <a:endParaRPr lang="en-US" altLang="zh-CN" sz="2000" b="1" dirty="0" smtClean="0">
              <a:latin typeface="+mj-ea"/>
              <a:ea typeface="+mj-ea"/>
            </a:endParaRPr>
          </a:p>
          <a:p>
            <a:pPr marL="0" indent="0">
              <a:buNone/>
            </a:pPr>
            <a:endParaRPr lang="en-US" altLang="zh-CN" sz="2000" b="1" dirty="0" smtClean="0">
              <a:latin typeface="+mj-ea"/>
              <a:ea typeface="+mj-ea"/>
            </a:endParaRPr>
          </a:p>
          <a:p>
            <a:pPr marL="0" indent="0">
              <a:buNone/>
            </a:pPr>
            <a:endParaRPr lang="en-US" altLang="zh-CN" sz="2000" b="1" dirty="0">
              <a:latin typeface="+mj-ea"/>
              <a:ea typeface="+mj-ea"/>
            </a:endParaRPr>
          </a:p>
          <a:p>
            <a:pPr marL="0" indent="0">
              <a:buNone/>
            </a:pPr>
            <a:endParaRPr lang="en-US" altLang="zh-CN" sz="2000" b="1" dirty="0" smtClean="0">
              <a:latin typeface="+mj-ea"/>
              <a:ea typeface="+mj-ea"/>
            </a:endParaRPr>
          </a:p>
          <a:p>
            <a:pPr marL="0" indent="0">
              <a:buNone/>
            </a:pPr>
            <a:endParaRPr lang="en-US" altLang="zh-CN" sz="2000" b="1" dirty="0" smtClean="0">
              <a:latin typeface="+mj-ea"/>
              <a:ea typeface="+mj-ea"/>
            </a:endParaRPr>
          </a:p>
          <a:p>
            <a:pPr>
              <a:buFont typeface="Wingdings" panose="05000000000000000000" pitchFamily="2" charset="2"/>
              <a:buChar char="l"/>
            </a:pPr>
            <a:r>
              <a:rPr lang="zh-CN" altLang="en-US" dirty="0" smtClean="0"/>
              <a:t>发表刊物要求</a:t>
            </a:r>
            <a:endParaRPr lang="en-US" altLang="zh-CN" dirty="0" smtClean="0"/>
          </a:p>
          <a:p>
            <a:pPr marL="0" lvl="0" indent="0">
              <a:buNone/>
            </a:pPr>
            <a:r>
              <a:rPr lang="zh-CN" altLang="en-US" sz="2000" b="1" dirty="0" smtClean="0">
                <a:latin typeface="+mj-ea"/>
                <a:ea typeface="+mj-ea"/>
              </a:rPr>
              <a:t>    有</a:t>
            </a:r>
            <a:r>
              <a:rPr lang="zh-CN" altLang="en-US" sz="2000" b="1" dirty="0">
                <a:latin typeface="+mj-ea"/>
                <a:ea typeface="+mj-ea"/>
              </a:rPr>
              <a:t>国内、国际刊号，且全文刊登于</a:t>
            </a:r>
            <a:r>
              <a:rPr lang="zh-CN" altLang="en-US" sz="2000" b="1" dirty="0">
                <a:solidFill>
                  <a:srgbClr val="FF0000"/>
                </a:solidFill>
                <a:latin typeface="+mj-ea"/>
                <a:ea typeface="+mj-ea"/>
              </a:rPr>
              <a:t>纸版</a:t>
            </a:r>
            <a:r>
              <a:rPr lang="zh-CN" altLang="en-US" sz="2000" b="1" dirty="0">
                <a:latin typeface="+mj-ea"/>
                <a:ea typeface="+mj-ea"/>
              </a:rPr>
              <a:t>刊物</a:t>
            </a:r>
            <a:r>
              <a:rPr lang="zh-CN" altLang="en-US" sz="2000" b="1" dirty="0" smtClean="0">
                <a:latin typeface="+mj-ea"/>
                <a:ea typeface="+mj-ea"/>
              </a:rPr>
              <a:t>。</a:t>
            </a:r>
            <a:endParaRPr lang="en-US" altLang="zh-CN" sz="2000" b="1" dirty="0" smtClean="0">
              <a:latin typeface="+mj-ea"/>
              <a:ea typeface="+mj-ea"/>
            </a:endParaRPr>
          </a:p>
          <a:p>
            <a:pPr marL="0" lvl="0" indent="0">
              <a:buNone/>
            </a:pPr>
            <a:r>
              <a:rPr lang="en-US" altLang="zh-CN" sz="2000" b="1" dirty="0">
                <a:latin typeface="+mj-ea"/>
                <a:ea typeface="+mj-ea"/>
              </a:rPr>
              <a:t> </a:t>
            </a:r>
            <a:r>
              <a:rPr lang="en-US" altLang="zh-CN" sz="2000" b="1" dirty="0" smtClean="0">
                <a:latin typeface="+mj-ea"/>
                <a:ea typeface="+mj-ea"/>
              </a:rPr>
              <a:t>   </a:t>
            </a:r>
            <a:r>
              <a:rPr lang="zh-CN" altLang="en-US" sz="2000" b="1" dirty="0" smtClean="0">
                <a:latin typeface="+mj-ea"/>
                <a:ea typeface="+mj-ea"/>
              </a:rPr>
              <a:t>论文</a:t>
            </a:r>
            <a:r>
              <a:rPr lang="zh-CN" altLang="en-US" sz="2000" b="1" dirty="0">
                <a:latin typeface="+mj-ea"/>
                <a:ea typeface="+mj-ea"/>
              </a:rPr>
              <a:t>必须有作者姓名，单位名称或学校</a:t>
            </a:r>
            <a:r>
              <a:rPr lang="zh-CN" altLang="en-US" sz="2000" b="1" dirty="0" smtClean="0">
                <a:latin typeface="+mj-ea"/>
                <a:ea typeface="+mj-ea"/>
              </a:rPr>
              <a:t>名称</a:t>
            </a:r>
            <a:endParaRPr lang="en-US" altLang="zh-CN" dirty="0" smtClean="0"/>
          </a:p>
          <a:p>
            <a:pPr>
              <a:buFont typeface="Wingdings" panose="05000000000000000000" pitchFamily="2" charset="2"/>
              <a:buChar char="l"/>
            </a:pPr>
            <a:r>
              <a:rPr lang="zh-CN" altLang="en-US" dirty="0"/>
              <a:t>纸质版审核</a:t>
            </a:r>
            <a:r>
              <a:rPr lang="zh-CN" altLang="en-US" dirty="0" smtClean="0"/>
              <a:t>表提交时间：答辩当天</a:t>
            </a:r>
            <a:endParaRPr lang="zh-CN" altLang="en-US" dirty="0"/>
          </a:p>
        </p:txBody>
      </p:sp>
      <p:graphicFrame>
        <p:nvGraphicFramePr>
          <p:cNvPr id="2" name="表格 1"/>
          <p:cNvGraphicFramePr>
            <a:graphicFrameLocks noGrp="1"/>
          </p:cNvGraphicFramePr>
          <p:nvPr>
            <p:extLst>
              <p:ext uri="{D42A27DB-BD31-4B8C-83A1-F6EECF244321}">
                <p14:modId xmlns:p14="http://schemas.microsoft.com/office/powerpoint/2010/main" val="659101894"/>
              </p:ext>
            </p:extLst>
          </p:nvPr>
        </p:nvGraphicFramePr>
        <p:xfrm>
          <a:off x="954212" y="2844527"/>
          <a:ext cx="6563420" cy="1180487"/>
        </p:xfrm>
        <a:graphic>
          <a:graphicData uri="http://schemas.openxmlformats.org/drawingml/2006/table">
            <a:tbl>
              <a:tblPr firstRow="1" firstCol="1" bandRow="1">
                <a:tableStyleId>{5C22544A-7EE6-4342-B048-85BDC9FD1C3A}</a:tableStyleId>
              </a:tblPr>
              <a:tblGrid>
                <a:gridCol w="1296144">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3179044">
                  <a:extLst>
                    <a:ext uri="{9D8B030D-6E8A-4147-A177-3AD203B41FA5}">
                      <a16:colId xmlns:a16="http://schemas.microsoft.com/office/drawing/2014/main" val="20003"/>
                    </a:ext>
                  </a:extLst>
                </a:gridCol>
              </a:tblGrid>
              <a:tr h="540407">
                <a:tc>
                  <a:txBody>
                    <a:bodyPr/>
                    <a:lstStyle/>
                    <a:p>
                      <a:pPr indent="266700" algn="just">
                        <a:lnSpc>
                          <a:spcPct val="150000"/>
                        </a:lnSpc>
                        <a:spcAft>
                          <a:spcPts val="0"/>
                        </a:spcAft>
                      </a:pPr>
                      <a:r>
                        <a:rPr lang="zh-CN" sz="1400" b="1" kern="100" dirty="0">
                          <a:effectLst/>
                          <a:latin typeface="+mn-ea"/>
                          <a:ea typeface="+mn-ea"/>
                        </a:rPr>
                        <a:t>作者人数</a:t>
                      </a:r>
                    </a:p>
                  </a:txBody>
                  <a:tcPr marL="68589" marR="68589" marT="0" marB="0"/>
                </a:tc>
                <a:tc>
                  <a:txBody>
                    <a:bodyPr/>
                    <a:lstStyle/>
                    <a:p>
                      <a:pPr indent="266700" algn="just">
                        <a:lnSpc>
                          <a:spcPct val="150000"/>
                        </a:lnSpc>
                        <a:spcAft>
                          <a:spcPts val="0"/>
                        </a:spcAft>
                      </a:pPr>
                      <a:r>
                        <a:rPr lang="zh-CN" sz="1400" b="1" kern="100" dirty="0">
                          <a:effectLst/>
                          <a:latin typeface="+mn-ea"/>
                          <a:ea typeface="+mn-ea"/>
                        </a:rPr>
                        <a:t>正文字数</a:t>
                      </a:r>
                    </a:p>
                  </a:txBody>
                  <a:tcPr marL="68589" marR="68589" marT="0" marB="0"/>
                </a:tc>
                <a:tc>
                  <a:txBody>
                    <a:bodyPr/>
                    <a:lstStyle/>
                    <a:p>
                      <a:pPr indent="266700" algn="just">
                        <a:lnSpc>
                          <a:spcPct val="150000"/>
                        </a:lnSpc>
                        <a:spcAft>
                          <a:spcPts val="0"/>
                        </a:spcAft>
                      </a:pPr>
                      <a:r>
                        <a:rPr lang="zh-CN" sz="1400" b="1" kern="100">
                          <a:effectLst/>
                          <a:latin typeface="+mn-ea"/>
                          <a:ea typeface="+mn-ea"/>
                        </a:rPr>
                        <a:t>版面</a:t>
                      </a:r>
                    </a:p>
                  </a:txBody>
                  <a:tcPr marL="68589" marR="68589" marT="0" marB="0"/>
                </a:tc>
                <a:tc>
                  <a:txBody>
                    <a:bodyPr/>
                    <a:lstStyle/>
                    <a:p>
                      <a:pPr indent="266700" algn="just">
                        <a:lnSpc>
                          <a:spcPct val="150000"/>
                        </a:lnSpc>
                        <a:spcAft>
                          <a:spcPts val="0"/>
                        </a:spcAft>
                      </a:pPr>
                      <a:r>
                        <a:rPr lang="zh-CN" sz="1400" b="1" kern="100" dirty="0">
                          <a:effectLst/>
                          <a:latin typeface="+mn-ea"/>
                          <a:ea typeface="+mn-ea"/>
                        </a:rPr>
                        <a:t>备注</a:t>
                      </a:r>
                    </a:p>
                  </a:txBody>
                  <a:tcPr marL="68589" marR="68589" marT="0" marB="0"/>
                </a:tc>
                <a:extLst>
                  <a:ext uri="{0D108BD9-81ED-4DB2-BD59-A6C34878D82A}">
                    <a16:rowId xmlns:a16="http://schemas.microsoft.com/office/drawing/2014/main" val="10000"/>
                  </a:ext>
                </a:extLst>
              </a:tr>
              <a:tr h="315416">
                <a:tc>
                  <a:txBody>
                    <a:bodyPr/>
                    <a:lstStyle/>
                    <a:p>
                      <a:pPr indent="266700" algn="just">
                        <a:lnSpc>
                          <a:spcPct val="150000"/>
                        </a:lnSpc>
                        <a:spcAft>
                          <a:spcPts val="0"/>
                        </a:spcAft>
                      </a:pPr>
                      <a:r>
                        <a:rPr lang="en-US" sz="1400" b="1" kern="100">
                          <a:effectLst/>
                          <a:latin typeface="+mn-ea"/>
                          <a:ea typeface="+mn-ea"/>
                        </a:rPr>
                        <a:t>1</a:t>
                      </a:r>
                      <a:r>
                        <a:rPr lang="zh-CN" sz="1400" b="1" kern="100">
                          <a:effectLst/>
                          <a:latin typeface="+mn-ea"/>
                          <a:ea typeface="+mn-ea"/>
                        </a:rPr>
                        <a:t>人</a:t>
                      </a:r>
                    </a:p>
                  </a:txBody>
                  <a:tcPr marL="68589" marR="68589" marT="0" marB="0"/>
                </a:tc>
                <a:tc>
                  <a:txBody>
                    <a:bodyPr/>
                    <a:lstStyle/>
                    <a:p>
                      <a:pPr indent="266700" algn="just">
                        <a:lnSpc>
                          <a:spcPct val="150000"/>
                        </a:lnSpc>
                        <a:spcAft>
                          <a:spcPts val="0"/>
                        </a:spcAft>
                      </a:pPr>
                      <a:r>
                        <a:rPr lang="en-US" sz="1400" b="1" kern="100" dirty="0">
                          <a:effectLst/>
                          <a:latin typeface="+mn-ea"/>
                          <a:ea typeface="+mn-ea"/>
                        </a:rPr>
                        <a:t>3000</a:t>
                      </a:r>
                      <a:endParaRPr lang="zh-CN" sz="1400" b="1" kern="100" dirty="0">
                        <a:effectLst/>
                        <a:latin typeface="+mn-ea"/>
                        <a:ea typeface="+mn-ea"/>
                      </a:endParaRPr>
                    </a:p>
                  </a:txBody>
                  <a:tcPr marL="68589" marR="68589" marT="0" marB="0"/>
                </a:tc>
                <a:tc>
                  <a:txBody>
                    <a:bodyPr/>
                    <a:lstStyle/>
                    <a:p>
                      <a:pPr indent="266700" algn="just">
                        <a:lnSpc>
                          <a:spcPct val="150000"/>
                        </a:lnSpc>
                        <a:spcAft>
                          <a:spcPts val="0"/>
                        </a:spcAft>
                      </a:pPr>
                      <a:r>
                        <a:rPr lang="en-US" sz="1400" b="1" kern="100" dirty="0">
                          <a:effectLst/>
                          <a:latin typeface="+mn-ea"/>
                          <a:ea typeface="+mn-ea"/>
                        </a:rPr>
                        <a:t>1.5</a:t>
                      </a:r>
                      <a:r>
                        <a:rPr lang="zh-CN" sz="1400" b="1" kern="100" dirty="0">
                          <a:effectLst/>
                          <a:latin typeface="+mn-ea"/>
                          <a:ea typeface="+mn-ea"/>
                        </a:rPr>
                        <a:t>版</a:t>
                      </a:r>
                    </a:p>
                  </a:txBody>
                  <a:tcPr marL="68589" marR="68589" marT="0" marB="0"/>
                </a:tc>
                <a:tc>
                  <a:txBody>
                    <a:bodyPr/>
                    <a:lstStyle/>
                    <a:p>
                      <a:pPr indent="266700" algn="just">
                        <a:lnSpc>
                          <a:spcPct val="150000"/>
                        </a:lnSpc>
                        <a:spcAft>
                          <a:spcPts val="0"/>
                        </a:spcAft>
                      </a:pPr>
                      <a:r>
                        <a:rPr lang="en-US" sz="1400" b="1" kern="100" dirty="0">
                          <a:effectLst/>
                          <a:latin typeface="+mn-ea"/>
                          <a:ea typeface="+mn-ea"/>
                        </a:rPr>
                        <a:t> </a:t>
                      </a:r>
                      <a:endParaRPr lang="zh-CN" sz="1400" b="1" kern="100" dirty="0">
                        <a:effectLst/>
                        <a:latin typeface="+mn-ea"/>
                        <a:ea typeface="+mn-ea"/>
                      </a:endParaRPr>
                    </a:p>
                  </a:txBody>
                  <a:tcPr marL="68589" marR="68589" marT="0" marB="0"/>
                </a:tc>
                <a:extLst>
                  <a:ext uri="{0D108BD9-81ED-4DB2-BD59-A6C34878D82A}">
                    <a16:rowId xmlns:a16="http://schemas.microsoft.com/office/drawing/2014/main" val="10001"/>
                  </a:ext>
                </a:extLst>
              </a:tr>
              <a:tr h="315416">
                <a:tc>
                  <a:txBody>
                    <a:bodyPr/>
                    <a:lstStyle/>
                    <a:p>
                      <a:pPr indent="266700" algn="just">
                        <a:lnSpc>
                          <a:spcPct val="150000"/>
                        </a:lnSpc>
                        <a:spcAft>
                          <a:spcPts val="0"/>
                        </a:spcAft>
                      </a:pPr>
                      <a:r>
                        <a:rPr lang="en-US" sz="1400" b="1" kern="100">
                          <a:effectLst/>
                          <a:latin typeface="+mn-ea"/>
                          <a:ea typeface="+mn-ea"/>
                        </a:rPr>
                        <a:t>2</a:t>
                      </a:r>
                      <a:r>
                        <a:rPr lang="zh-CN" sz="1400" b="1" kern="100">
                          <a:effectLst/>
                          <a:latin typeface="+mn-ea"/>
                          <a:ea typeface="+mn-ea"/>
                        </a:rPr>
                        <a:t>人</a:t>
                      </a:r>
                    </a:p>
                  </a:txBody>
                  <a:tcPr marL="68589" marR="68589" marT="0" marB="0"/>
                </a:tc>
                <a:tc>
                  <a:txBody>
                    <a:bodyPr/>
                    <a:lstStyle/>
                    <a:p>
                      <a:pPr indent="266700" algn="just">
                        <a:lnSpc>
                          <a:spcPct val="150000"/>
                        </a:lnSpc>
                        <a:spcAft>
                          <a:spcPts val="0"/>
                        </a:spcAft>
                      </a:pPr>
                      <a:r>
                        <a:rPr lang="en-US" sz="1400" b="1" kern="100" dirty="0">
                          <a:effectLst/>
                          <a:latin typeface="+mn-ea"/>
                          <a:ea typeface="+mn-ea"/>
                        </a:rPr>
                        <a:t>5000</a:t>
                      </a:r>
                      <a:endParaRPr lang="zh-CN" sz="1400" b="1" kern="100" dirty="0">
                        <a:effectLst/>
                        <a:latin typeface="+mn-ea"/>
                        <a:ea typeface="+mn-ea"/>
                      </a:endParaRPr>
                    </a:p>
                  </a:txBody>
                  <a:tcPr marL="68589" marR="68589" marT="0" marB="0"/>
                </a:tc>
                <a:tc>
                  <a:txBody>
                    <a:bodyPr/>
                    <a:lstStyle/>
                    <a:p>
                      <a:pPr indent="266700" algn="just">
                        <a:lnSpc>
                          <a:spcPct val="150000"/>
                        </a:lnSpc>
                        <a:spcAft>
                          <a:spcPts val="0"/>
                        </a:spcAft>
                      </a:pPr>
                      <a:r>
                        <a:rPr lang="en-US" sz="1400" b="1" kern="100" dirty="0">
                          <a:effectLst/>
                          <a:latin typeface="+mn-ea"/>
                          <a:ea typeface="+mn-ea"/>
                        </a:rPr>
                        <a:t>2.5</a:t>
                      </a:r>
                      <a:r>
                        <a:rPr lang="zh-CN" sz="1400" b="1" kern="100" dirty="0">
                          <a:effectLst/>
                          <a:latin typeface="+mn-ea"/>
                          <a:ea typeface="+mn-ea"/>
                        </a:rPr>
                        <a:t>版</a:t>
                      </a:r>
                    </a:p>
                  </a:txBody>
                  <a:tcPr marL="68589" marR="68589" marT="0" marB="0"/>
                </a:tc>
                <a:tc>
                  <a:txBody>
                    <a:bodyPr/>
                    <a:lstStyle/>
                    <a:p>
                      <a:pPr indent="266700" algn="just">
                        <a:lnSpc>
                          <a:spcPct val="150000"/>
                        </a:lnSpc>
                        <a:spcAft>
                          <a:spcPts val="0"/>
                        </a:spcAft>
                      </a:pPr>
                      <a:r>
                        <a:rPr lang="zh-CN" sz="1400" b="1" kern="100" dirty="0">
                          <a:effectLst/>
                          <a:latin typeface="+mn-ea"/>
                          <a:ea typeface="+mn-ea"/>
                        </a:rPr>
                        <a:t>最多</a:t>
                      </a:r>
                      <a:r>
                        <a:rPr lang="en-US" sz="1400" b="1" kern="100" dirty="0">
                          <a:effectLst/>
                          <a:latin typeface="+mn-ea"/>
                          <a:ea typeface="+mn-ea"/>
                        </a:rPr>
                        <a:t>2</a:t>
                      </a:r>
                      <a:r>
                        <a:rPr lang="zh-CN" sz="1400" b="1" kern="100" dirty="0">
                          <a:effectLst/>
                          <a:latin typeface="+mn-ea"/>
                          <a:ea typeface="+mn-ea"/>
                        </a:rPr>
                        <a:t>人合写，排名不分先后</a:t>
                      </a:r>
                    </a:p>
                  </a:txBody>
                  <a:tcPr marL="68589" marR="68589"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59129653"/>
      </p:ext>
    </p:extLst>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8" descr="https://ss0.bdstatic.com/70cFuHSh_Q1YnxGkpoWK1HF6hhy/it/u=4180193222,2132260776&amp;fm=27&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8275" y="4932363"/>
            <a:ext cx="24447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图示 1"/>
          <p:cNvGraphicFramePr/>
          <p:nvPr/>
        </p:nvGraphicFramePr>
        <p:xfrm>
          <a:off x="1636456" y="1188343"/>
          <a:ext cx="7128933" cy="4752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p:cNvSpPr>
          <p:nvPr>
            <p:ph type="title"/>
          </p:nvPr>
        </p:nvSpPr>
        <p:spPr/>
        <p:txBody>
          <a:bodyPr/>
          <a:lstStyle/>
          <a:p>
            <a:r>
              <a:rPr lang="zh-CN" altLang="en-US" dirty="0" smtClean="0">
                <a:latin typeface="华文新魏" panose="02010800040101010101" pitchFamily="2" charset="-122"/>
                <a:ea typeface="华文新魏" panose="02010800040101010101" pitchFamily="2" charset="-122"/>
              </a:rPr>
              <a:t>导师双选规则</a:t>
            </a:r>
          </a:p>
        </p:txBody>
      </p:sp>
      <p:graphicFrame>
        <p:nvGraphicFramePr>
          <p:cNvPr id="3" name="图示 2"/>
          <p:cNvGraphicFramePr/>
          <p:nvPr/>
        </p:nvGraphicFramePr>
        <p:xfrm>
          <a:off x="738188" y="1476375"/>
          <a:ext cx="9361040" cy="4752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title"/>
          </p:nvPr>
        </p:nvSpPr>
        <p:spPr/>
        <p:txBody>
          <a:bodyPr/>
          <a:lstStyle/>
          <a:p>
            <a:r>
              <a:rPr lang="zh-CN" altLang="en-US" smtClean="0">
                <a:latin typeface="华文新魏" panose="02010800040101010101" pitchFamily="2" charset="-122"/>
                <a:ea typeface="华文新魏" panose="02010800040101010101" pitchFamily="2" charset="-122"/>
              </a:rPr>
              <a:t>基本要求</a:t>
            </a:r>
          </a:p>
        </p:txBody>
      </p:sp>
      <p:graphicFrame>
        <p:nvGraphicFramePr>
          <p:cNvPr id="3" name="图示 2"/>
          <p:cNvGraphicFramePr/>
          <p:nvPr/>
        </p:nvGraphicFramePr>
        <p:xfrm>
          <a:off x="594172" y="1371600"/>
          <a:ext cx="957706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p:cNvSpPr>
            <a:spLocks noGrp="1"/>
          </p:cNvSpPr>
          <p:nvPr>
            <p:ph type="title"/>
          </p:nvPr>
        </p:nvSpPr>
        <p:spPr/>
        <p:txBody>
          <a:bodyPr/>
          <a:lstStyle/>
          <a:p>
            <a:r>
              <a:rPr lang="zh-CN" altLang="en-US" b="1" smtClean="0">
                <a:latin typeface="华文新魏" panose="02010800040101010101" pitchFamily="2" charset="-122"/>
                <a:ea typeface="华文新魏" panose="02010800040101010101" pitchFamily="2" charset="-122"/>
              </a:rPr>
              <a:t>志愿填报</a:t>
            </a:r>
            <a:endParaRPr lang="zh-CN" altLang="en-US" smtClean="0">
              <a:latin typeface="华文新魏" panose="02010800040101010101" pitchFamily="2" charset="-122"/>
              <a:ea typeface="华文新魏" panose="02010800040101010101" pitchFamily="2"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132" y="1476375"/>
            <a:ext cx="10201522" cy="4728830"/>
          </a:xfrm>
          <a:prstGeom prst="rect">
            <a:avLst/>
          </a:prstGeom>
          <a:ln>
            <a:noFill/>
          </a:ln>
          <a:effectLst>
            <a:outerShdw blurRad="190500" algn="tl" rotWithShape="0">
              <a:srgbClr val="000000">
                <a:alpha val="70000"/>
              </a:srgbClr>
            </a:outerShdw>
          </a:effectLst>
        </p:spPr>
      </p:pic>
      <p:graphicFrame>
        <p:nvGraphicFramePr>
          <p:cNvPr id="4" name="图示 3"/>
          <p:cNvGraphicFramePr/>
          <p:nvPr>
            <p:extLst>
              <p:ext uri="{D42A27DB-BD31-4B8C-83A1-F6EECF244321}">
                <p14:modId xmlns:p14="http://schemas.microsoft.com/office/powerpoint/2010/main" val="1766885529"/>
              </p:ext>
            </p:extLst>
          </p:nvPr>
        </p:nvGraphicFramePr>
        <p:xfrm>
          <a:off x="7074892" y="4608888"/>
          <a:ext cx="4140531" cy="295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p:txBody>
          <a:bodyPr/>
          <a:lstStyle/>
          <a:p>
            <a:r>
              <a:rPr lang="zh-CN" altLang="en-US" smtClean="0">
                <a:latin typeface="华文新魏" panose="02010800040101010101" pitchFamily="2" charset="-122"/>
                <a:ea typeface="华文新魏" panose="02010800040101010101" pitchFamily="2" charset="-122"/>
              </a:rPr>
              <a:t>近三年答辩数据统计</a:t>
            </a:r>
          </a:p>
        </p:txBody>
      </p:sp>
      <p:graphicFrame>
        <p:nvGraphicFramePr>
          <p:cNvPr id="6" name="表格 5"/>
          <p:cNvGraphicFramePr/>
          <p:nvPr>
            <p:custDataLst>
              <p:tags r:id="rId1"/>
            </p:custDataLst>
            <p:extLst>
              <p:ext uri="{D42A27DB-BD31-4B8C-83A1-F6EECF244321}">
                <p14:modId xmlns:p14="http://schemas.microsoft.com/office/powerpoint/2010/main" val="3773327137"/>
              </p:ext>
            </p:extLst>
          </p:nvPr>
        </p:nvGraphicFramePr>
        <p:xfrm>
          <a:off x="234132" y="1394460"/>
          <a:ext cx="10202093" cy="5278916"/>
        </p:xfrm>
        <a:graphic>
          <a:graphicData uri="http://schemas.openxmlformats.org/drawingml/2006/table">
            <a:tbl>
              <a:tblPr firstRow="1" bandRow="1">
                <a:tableStyleId>{00A15C55-8517-42AA-B614-E9B94910E393}</a:tableStyleId>
              </a:tblPr>
              <a:tblGrid>
                <a:gridCol w="1077560">
                  <a:extLst>
                    <a:ext uri="{9D8B030D-6E8A-4147-A177-3AD203B41FA5}">
                      <a16:colId xmlns:a16="http://schemas.microsoft.com/office/drawing/2014/main" val="20000"/>
                    </a:ext>
                  </a:extLst>
                </a:gridCol>
                <a:gridCol w="888302">
                  <a:extLst>
                    <a:ext uri="{9D8B030D-6E8A-4147-A177-3AD203B41FA5}">
                      <a16:colId xmlns:a16="http://schemas.microsoft.com/office/drawing/2014/main" val="20001"/>
                    </a:ext>
                  </a:extLst>
                </a:gridCol>
                <a:gridCol w="888302">
                  <a:extLst>
                    <a:ext uri="{9D8B030D-6E8A-4147-A177-3AD203B41FA5}">
                      <a16:colId xmlns:a16="http://schemas.microsoft.com/office/drawing/2014/main" val="20002"/>
                    </a:ext>
                  </a:extLst>
                </a:gridCol>
                <a:gridCol w="887665">
                  <a:extLst>
                    <a:ext uri="{9D8B030D-6E8A-4147-A177-3AD203B41FA5}">
                      <a16:colId xmlns:a16="http://schemas.microsoft.com/office/drawing/2014/main" val="20003"/>
                    </a:ext>
                  </a:extLst>
                </a:gridCol>
                <a:gridCol w="888302">
                  <a:extLst>
                    <a:ext uri="{9D8B030D-6E8A-4147-A177-3AD203B41FA5}">
                      <a16:colId xmlns:a16="http://schemas.microsoft.com/office/drawing/2014/main" val="20004"/>
                    </a:ext>
                  </a:extLst>
                </a:gridCol>
                <a:gridCol w="1487938">
                  <a:extLst>
                    <a:ext uri="{9D8B030D-6E8A-4147-A177-3AD203B41FA5}">
                      <a16:colId xmlns:a16="http://schemas.microsoft.com/office/drawing/2014/main" val="20005"/>
                    </a:ext>
                  </a:extLst>
                </a:gridCol>
                <a:gridCol w="1220938">
                  <a:extLst>
                    <a:ext uri="{9D8B030D-6E8A-4147-A177-3AD203B41FA5}">
                      <a16:colId xmlns:a16="http://schemas.microsoft.com/office/drawing/2014/main" val="20006"/>
                    </a:ext>
                  </a:extLst>
                </a:gridCol>
                <a:gridCol w="1375148">
                  <a:extLst>
                    <a:ext uri="{9D8B030D-6E8A-4147-A177-3AD203B41FA5}">
                      <a16:colId xmlns:a16="http://schemas.microsoft.com/office/drawing/2014/main" val="20007"/>
                    </a:ext>
                  </a:extLst>
                </a:gridCol>
                <a:gridCol w="1487938">
                  <a:extLst>
                    <a:ext uri="{9D8B030D-6E8A-4147-A177-3AD203B41FA5}">
                      <a16:colId xmlns:a16="http://schemas.microsoft.com/office/drawing/2014/main" val="20008"/>
                    </a:ext>
                  </a:extLst>
                </a:gridCol>
              </a:tblGrid>
              <a:tr h="1321035">
                <a:tc>
                  <a:txBody>
                    <a:bodyPr/>
                    <a:lstStyle/>
                    <a:p>
                      <a:pPr indent="0" algn="ctr">
                        <a:buNone/>
                      </a:pPr>
                      <a:r>
                        <a:rPr lang="zh-CN" sz="2000"/>
                        <a:t>学期</a:t>
                      </a:r>
                      <a:endParaRPr lang="zh-CN" altLang="en-US" sz="2000"/>
                    </a:p>
                  </a:txBody>
                  <a:tcPr marL="12700" marR="12700" marT="12700" anchor="ctr"/>
                </a:tc>
                <a:tc>
                  <a:txBody>
                    <a:bodyPr/>
                    <a:lstStyle/>
                    <a:p>
                      <a:pPr indent="0" algn="ctr">
                        <a:buNone/>
                      </a:pPr>
                      <a:r>
                        <a:rPr lang="zh-CN" sz="2000"/>
                        <a:t>总人数</a:t>
                      </a:r>
                      <a:endParaRPr lang="zh-CN" altLang="en-US" sz="2000"/>
                    </a:p>
                  </a:txBody>
                  <a:tcPr marL="12700" marR="12700" marT="12700" anchor="ctr"/>
                </a:tc>
                <a:tc>
                  <a:txBody>
                    <a:bodyPr/>
                    <a:lstStyle/>
                    <a:p>
                      <a:pPr indent="0" algn="ctr">
                        <a:buNone/>
                      </a:pPr>
                      <a:r>
                        <a:rPr lang="zh-CN" sz="2000"/>
                        <a:t>提交查重人数</a:t>
                      </a:r>
                      <a:endParaRPr lang="zh-CN" altLang="en-US" sz="2000"/>
                    </a:p>
                  </a:txBody>
                  <a:tcPr marL="12700" marR="12700" marT="12700" anchor="ctr"/>
                </a:tc>
                <a:tc>
                  <a:txBody>
                    <a:bodyPr/>
                    <a:lstStyle/>
                    <a:p>
                      <a:pPr indent="0" algn="ctr">
                        <a:buNone/>
                      </a:pPr>
                      <a:r>
                        <a:rPr lang="zh-CN" sz="2000"/>
                        <a:t>查重通过</a:t>
                      </a:r>
                      <a:endParaRPr lang="zh-CN" altLang="en-US" sz="2000"/>
                    </a:p>
                  </a:txBody>
                  <a:tcPr marL="12700" marR="12700" marT="12700" anchor="ctr"/>
                </a:tc>
                <a:tc>
                  <a:txBody>
                    <a:bodyPr/>
                    <a:lstStyle/>
                    <a:p>
                      <a:pPr indent="0" algn="ctr">
                        <a:buNone/>
                      </a:pPr>
                      <a:r>
                        <a:rPr lang="zh-CN" sz="2000"/>
                        <a:t>评阅通过</a:t>
                      </a:r>
                      <a:endParaRPr lang="zh-CN" altLang="en-US" sz="2000"/>
                    </a:p>
                  </a:txBody>
                  <a:tcPr marL="12700" marR="12700" marT="12700" anchor="ctr"/>
                </a:tc>
                <a:tc>
                  <a:txBody>
                    <a:bodyPr/>
                    <a:lstStyle/>
                    <a:p>
                      <a:pPr indent="0" algn="ctr">
                        <a:buNone/>
                      </a:pPr>
                      <a:r>
                        <a:rPr lang="zh-CN" sz="2000"/>
                        <a:t>评阅通过率</a:t>
                      </a:r>
                      <a:endParaRPr lang="zh-CN" altLang="en-US" sz="2000"/>
                    </a:p>
                  </a:txBody>
                  <a:tcPr marL="12700" marR="12700" marT="12700" anchor="ctr"/>
                </a:tc>
                <a:tc>
                  <a:txBody>
                    <a:bodyPr/>
                    <a:lstStyle/>
                    <a:p>
                      <a:pPr indent="0" algn="ctr">
                        <a:buNone/>
                      </a:pPr>
                      <a:r>
                        <a:rPr lang="zh-CN" sz="2000"/>
                        <a:t>答辩通过</a:t>
                      </a:r>
                      <a:endParaRPr lang="zh-CN" altLang="en-US" sz="2000"/>
                    </a:p>
                  </a:txBody>
                  <a:tcPr marL="12700" marR="12700" marT="12700" anchor="ctr"/>
                </a:tc>
                <a:tc>
                  <a:txBody>
                    <a:bodyPr/>
                    <a:lstStyle/>
                    <a:p>
                      <a:pPr indent="0" algn="ctr">
                        <a:buNone/>
                      </a:pPr>
                      <a:r>
                        <a:rPr lang="zh-CN" sz="2000"/>
                        <a:t>答辩通过率</a:t>
                      </a:r>
                      <a:endParaRPr lang="zh-CN" altLang="en-US" sz="2000"/>
                    </a:p>
                  </a:txBody>
                  <a:tcPr marL="12700" marR="12700" marT="12700" anchor="ctr"/>
                </a:tc>
                <a:tc>
                  <a:txBody>
                    <a:bodyPr/>
                    <a:lstStyle/>
                    <a:p>
                      <a:pPr indent="0" algn="ctr">
                        <a:buNone/>
                      </a:pPr>
                      <a:r>
                        <a:rPr lang="zh-CN" sz="2000"/>
                        <a:t>总通过率</a:t>
                      </a:r>
                      <a:endParaRPr lang="zh-CN" altLang="en-US" sz="2000"/>
                    </a:p>
                  </a:txBody>
                  <a:tcPr marL="12700" marR="12700" marT="12700" anchor="ctr"/>
                </a:tc>
                <a:extLst>
                  <a:ext uri="{0D108BD9-81ED-4DB2-BD59-A6C34878D82A}">
                    <a16:rowId xmlns:a16="http://schemas.microsoft.com/office/drawing/2014/main" val="10000"/>
                  </a:ext>
                </a:extLst>
              </a:tr>
              <a:tr h="769406">
                <a:tc>
                  <a:txBody>
                    <a:bodyPr/>
                    <a:lstStyle/>
                    <a:p>
                      <a:pPr indent="0" algn="ctr">
                        <a:buNone/>
                      </a:pPr>
                      <a:r>
                        <a:rPr lang="zh-CN" sz="2000" b="1" dirty="0">
                          <a:solidFill>
                            <a:schemeClr val="tx1"/>
                          </a:solidFill>
                          <a:latin typeface="+mj-ea"/>
                          <a:ea typeface="+mj-ea"/>
                        </a:rPr>
                        <a:t>21年春</a:t>
                      </a:r>
                      <a:endParaRPr lang="zh-CN" altLang="en-US" sz="2000" b="1" dirty="0">
                        <a:solidFill>
                          <a:schemeClr val="tx1"/>
                        </a:solidFill>
                        <a:latin typeface="+mj-ea"/>
                        <a:ea typeface="+mj-ea"/>
                      </a:endParaRPr>
                    </a:p>
                  </a:txBody>
                  <a:tcPr marL="12700" marR="12700" marT="12700" anchor="ctr"/>
                </a:tc>
                <a:tc>
                  <a:txBody>
                    <a:bodyPr/>
                    <a:lstStyle/>
                    <a:p>
                      <a:pPr indent="0" algn="ctr">
                        <a:buNone/>
                      </a:pPr>
                      <a:r>
                        <a:rPr lang="en-US" sz="2000" b="1">
                          <a:solidFill>
                            <a:schemeClr val="tx1"/>
                          </a:solidFill>
                          <a:latin typeface="+mj-ea"/>
                          <a:ea typeface="+mj-ea"/>
                        </a:rPr>
                        <a:t>229</a:t>
                      </a:r>
                      <a:endParaRPr lang="en-US" altLang="en-US" sz="2000" b="1">
                        <a:solidFill>
                          <a:schemeClr val="tx1"/>
                        </a:solidFill>
                        <a:latin typeface="+mj-ea"/>
                        <a:ea typeface="+mj-ea"/>
                      </a:endParaRPr>
                    </a:p>
                  </a:txBody>
                  <a:tcPr marL="12700" marR="12700" marT="12700" anchor="ctr"/>
                </a:tc>
                <a:tc>
                  <a:txBody>
                    <a:bodyPr/>
                    <a:lstStyle/>
                    <a:p>
                      <a:pPr indent="0" algn="ctr">
                        <a:buNone/>
                      </a:pPr>
                      <a:r>
                        <a:rPr lang="en-US" sz="2000" b="1" dirty="0">
                          <a:solidFill>
                            <a:schemeClr val="tx1"/>
                          </a:solidFill>
                          <a:latin typeface="+mj-ea"/>
                          <a:ea typeface="+mj-ea"/>
                        </a:rPr>
                        <a:t>199</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sz="2000" b="1" dirty="0">
                          <a:solidFill>
                            <a:schemeClr val="tx1"/>
                          </a:solidFill>
                          <a:latin typeface="+mj-ea"/>
                          <a:ea typeface="+mj-ea"/>
                        </a:rPr>
                        <a:t>196</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sz="2000" b="1" dirty="0">
                          <a:solidFill>
                            <a:schemeClr val="tx1"/>
                          </a:solidFill>
                          <a:latin typeface="+mj-ea"/>
                          <a:ea typeface="+mj-ea"/>
                        </a:rPr>
                        <a:t>194</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sz="2000" b="1" dirty="0">
                          <a:solidFill>
                            <a:schemeClr val="tx1"/>
                          </a:solidFill>
                          <a:latin typeface="+mj-ea"/>
                          <a:ea typeface="+mj-ea"/>
                        </a:rPr>
                        <a:t>98.98%</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sz="2000" b="1" dirty="0">
                          <a:solidFill>
                            <a:schemeClr val="tx1"/>
                          </a:solidFill>
                          <a:latin typeface="+mj-ea"/>
                          <a:ea typeface="+mj-ea"/>
                        </a:rPr>
                        <a:t>194</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sz="2000" b="1" dirty="0" smtClean="0">
                          <a:solidFill>
                            <a:schemeClr val="tx1"/>
                          </a:solidFill>
                          <a:latin typeface="+mj-ea"/>
                          <a:ea typeface="+mj-ea"/>
                        </a:rPr>
                        <a:t>100%</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sz="2000" b="1" dirty="0">
                          <a:solidFill>
                            <a:schemeClr val="tx1"/>
                          </a:solidFill>
                          <a:latin typeface="+mj-ea"/>
                          <a:ea typeface="+mj-ea"/>
                        </a:rPr>
                        <a:t>84.72%</a:t>
                      </a:r>
                      <a:endParaRPr lang="en-US" altLang="en-US" sz="2000" b="1" dirty="0">
                        <a:solidFill>
                          <a:schemeClr val="tx1"/>
                        </a:solidFill>
                        <a:latin typeface="+mj-ea"/>
                        <a:ea typeface="+mj-ea"/>
                      </a:endParaRPr>
                    </a:p>
                  </a:txBody>
                  <a:tcPr marL="12700" marR="12700" marT="12700" anchor="ctr"/>
                </a:tc>
                <a:extLst>
                  <a:ext uri="{0D108BD9-81ED-4DB2-BD59-A6C34878D82A}">
                    <a16:rowId xmlns:a16="http://schemas.microsoft.com/office/drawing/2014/main" val="1187823481"/>
                  </a:ext>
                </a:extLst>
              </a:tr>
              <a:tr h="583762">
                <a:tc>
                  <a:txBody>
                    <a:bodyPr/>
                    <a:lstStyle/>
                    <a:p>
                      <a:pPr indent="0" algn="ctr">
                        <a:buNone/>
                      </a:pPr>
                      <a:r>
                        <a:rPr lang="zh-CN" sz="2000" b="1" dirty="0" smtClean="0">
                          <a:solidFill>
                            <a:schemeClr val="tx1"/>
                          </a:solidFill>
                          <a:latin typeface="+mj-ea"/>
                          <a:ea typeface="+mj-ea"/>
                        </a:rPr>
                        <a:t>21年秋</a:t>
                      </a:r>
                      <a:endParaRPr lang="zh-CN" altLang="en-US" sz="2000" b="1" dirty="0">
                        <a:solidFill>
                          <a:schemeClr val="tx1"/>
                        </a:solidFill>
                        <a:latin typeface="+mj-ea"/>
                        <a:ea typeface="+mj-ea"/>
                      </a:endParaRPr>
                    </a:p>
                  </a:txBody>
                  <a:tcPr marL="12700" marR="12700" marT="12700" anchor="ctr"/>
                </a:tc>
                <a:tc>
                  <a:txBody>
                    <a:bodyPr/>
                    <a:lstStyle/>
                    <a:p>
                      <a:pPr indent="0" algn="ctr">
                        <a:buNone/>
                      </a:pPr>
                      <a:r>
                        <a:rPr lang="en-US" sz="2000" b="1">
                          <a:solidFill>
                            <a:schemeClr val="tx1"/>
                          </a:solidFill>
                          <a:latin typeface="+mj-ea"/>
                          <a:ea typeface="+mj-ea"/>
                        </a:rPr>
                        <a:t>606</a:t>
                      </a:r>
                      <a:endParaRPr lang="en-US" altLang="en-US" sz="2000" b="1">
                        <a:solidFill>
                          <a:schemeClr val="tx1"/>
                        </a:solidFill>
                        <a:latin typeface="+mj-ea"/>
                        <a:ea typeface="+mj-ea"/>
                      </a:endParaRPr>
                    </a:p>
                  </a:txBody>
                  <a:tcPr marL="12700" marR="12700" marT="12700" anchor="ctr"/>
                </a:tc>
                <a:tc>
                  <a:txBody>
                    <a:bodyPr/>
                    <a:lstStyle/>
                    <a:p>
                      <a:pPr indent="0" algn="ctr">
                        <a:buNone/>
                      </a:pPr>
                      <a:r>
                        <a:rPr lang="en-US" sz="2000" b="1">
                          <a:solidFill>
                            <a:schemeClr val="tx1"/>
                          </a:solidFill>
                          <a:latin typeface="+mj-ea"/>
                          <a:ea typeface="+mj-ea"/>
                        </a:rPr>
                        <a:t>553</a:t>
                      </a:r>
                      <a:endParaRPr lang="en-US" altLang="en-US" sz="2000" b="1">
                        <a:solidFill>
                          <a:schemeClr val="tx1"/>
                        </a:solidFill>
                        <a:latin typeface="+mj-ea"/>
                        <a:ea typeface="+mj-ea"/>
                      </a:endParaRPr>
                    </a:p>
                  </a:txBody>
                  <a:tcPr marL="12700" marR="12700" marT="12700" anchor="ctr"/>
                </a:tc>
                <a:tc>
                  <a:txBody>
                    <a:bodyPr/>
                    <a:lstStyle/>
                    <a:p>
                      <a:pPr indent="0" algn="ctr">
                        <a:buNone/>
                      </a:pPr>
                      <a:r>
                        <a:rPr lang="en-US" sz="2000" b="1">
                          <a:solidFill>
                            <a:schemeClr val="tx1"/>
                          </a:solidFill>
                          <a:latin typeface="+mj-ea"/>
                          <a:ea typeface="+mj-ea"/>
                        </a:rPr>
                        <a:t>540</a:t>
                      </a:r>
                      <a:endParaRPr lang="en-US" altLang="en-US" sz="2000" b="1">
                        <a:solidFill>
                          <a:schemeClr val="tx1"/>
                        </a:solidFill>
                        <a:latin typeface="+mj-ea"/>
                        <a:ea typeface="+mj-ea"/>
                      </a:endParaRPr>
                    </a:p>
                  </a:txBody>
                  <a:tcPr marL="12700" marR="12700" marT="12700" anchor="ctr"/>
                </a:tc>
                <a:tc>
                  <a:txBody>
                    <a:bodyPr/>
                    <a:lstStyle/>
                    <a:p>
                      <a:pPr indent="0" algn="ctr">
                        <a:buNone/>
                      </a:pPr>
                      <a:r>
                        <a:rPr lang="en-US" sz="2000" b="1" dirty="0">
                          <a:solidFill>
                            <a:schemeClr val="tx1"/>
                          </a:solidFill>
                          <a:latin typeface="+mj-ea"/>
                          <a:ea typeface="+mj-ea"/>
                        </a:rPr>
                        <a:t>488</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sz="2000" b="1" dirty="0">
                          <a:solidFill>
                            <a:schemeClr val="tx1"/>
                          </a:solidFill>
                          <a:latin typeface="+mj-ea"/>
                          <a:ea typeface="+mj-ea"/>
                        </a:rPr>
                        <a:t>90.37%</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sz="2000" b="1" dirty="0">
                          <a:solidFill>
                            <a:schemeClr val="tx1"/>
                          </a:solidFill>
                          <a:latin typeface="+mj-ea"/>
                          <a:ea typeface="+mj-ea"/>
                        </a:rPr>
                        <a:t>479</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sz="2000" b="1" dirty="0" smtClean="0">
                          <a:solidFill>
                            <a:schemeClr val="tx1"/>
                          </a:solidFill>
                          <a:latin typeface="+mj-ea"/>
                          <a:ea typeface="+mj-ea"/>
                        </a:rPr>
                        <a:t>98.16%</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sz="2000" b="1" dirty="0">
                          <a:solidFill>
                            <a:schemeClr val="tx1"/>
                          </a:solidFill>
                          <a:latin typeface="+mj-ea"/>
                          <a:ea typeface="+mj-ea"/>
                        </a:rPr>
                        <a:t>79.04%</a:t>
                      </a:r>
                      <a:endParaRPr lang="en-US" altLang="en-US" sz="2000" b="1" dirty="0">
                        <a:solidFill>
                          <a:schemeClr val="tx1"/>
                        </a:solidFill>
                        <a:latin typeface="+mj-ea"/>
                        <a:ea typeface="+mj-ea"/>
                      </a:endParaRPr>
                    </a:p>
                  </a:txBody>
                  <a:tcPr marL="12700" marR="12700" marT="12700" anchor="ctr"/>
                </a:tc>
                <a:extLst>
                  <a:ext uri="{0D108BD9-81ED-4DB2-BD59-A6C34878D82A}">
                    <a16:rowId xmlns:a16="http://schemas.microsoft.com/office/drawing/2014/main" val="1323171017"/>
                  </a:ext>
                </a:extLst>
              </a:tr>
              <a:tr h="692465">
                <a:tc>
                  <a:txBody>
                    <a:bodyPr/>
                    <a:lstStyle/>
                    <a:p>
                      <a:pPr indent="0" algn="ctr">
                        <a:buNone/>
                      </a:pPr>
                      <a:r>
                        <a:rPr lang="zh-CN" sz="2000" b="1" dirty="0" smtClean="0">
                          <a:solidFill>
                            <a:schemeClr val="tx1"/>
                          </a:solidFill>
                          <a:latin typeface="+mj-ea"/>
                          <a:ea typeface="+mj-ea"/>
                        </a:rPr>
                        <a:t>22年春</a:t>
                      </a:r>
                      <a:endParaRPr lang="zh-CN" altLang="en-US" sz="2000" b="1" dirty="0">
                        <a:solidFill>
                          <a:schemeClr val="tx1"/>
                        </a:solidFill>
                        <a:latin typeface="+mj-ea"/>
                        <a:ea typeface="+mj-ea"/>
                      </a:endParaRPr>
                    </a:p>
                  </a:txBody>
                  <a:tcPr marL="12700" marR="12700" marT="12700" anchor="ctr"/>
                </a:tc>
                <a:tc>
                  <a:txBody>
                    <a:bodyPr/>
                    <a:lstStyle/>
                    <a:p>
                      <a:pPr indent="0" algn="ctr">
                        <a:buNone/>
                      </a:pPr>
                      <a:r>
                        <a:rPr lang="en-US" sz="2000" b="1" smtClean="0">
                          <a:solidFill>
                            <a:schemeClr val="tx1"/>
                          </a:solidFill>
                          <a:latin typeface="+mj-ea"/>
                          <a:ea typeface="+mj-ea"/>
                        </a:rPr>
                        <a:t>822</a:t>
                      </a:r>
                      <a:endParaRPr lang="en-US" altLang="en-US" sz="2000" b="1">
                        <a:solidFill>
                          <a:schemeClr val="tx1"/>
                        </a:solidFill>
                        <a:latin typeface="+mj-ea"/>
                        <a:ea typeface="+mj-ea"/>
                      </a:endParaRPr>
                    </a:p>
                  </a:txBody>
                  <a:tcPr marL="12700" marR="12700" marT="12700" anchor="ctr"/>
                </a:tc>
                <a:tc>
                  <a:txBody>
                    <a:bodyPr/>
                    <a:lstStyle/>
                    <a:p>
                      <a:pPr indent="0" algn="ctr">
                        <a:buNone/>
                      </a:pPr>
                      <a:r>
                        <a:rPr lang="en-US" sz="2000" b="1" dirty="0" smtClean="0">
                          <a:solidFill>
                            <a:schemeClr val="tx1"/>
                          </a:solidFill>
                          <a:latin typeface="+mj-ea"/>
                          <a:ea typeface="+mj-ea"/>
                        </a:rPr>
                        <a:t>702</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sz="2000" b="1" dirty="0" smtClean="0">
                          <a:solidFill>
                            <a:schemeClr val="tx1"/>
                          </a:solidFill>
                          <a:latin typeface="+mj-ea"/>
                          <a:ea typeface="+mj-ea"/>
                        </a:rPr>
                        <a:t>684</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sz="2000" b="1" smtClean="0">
                          <a:solidFill>
                            <a:schemeClr val="tx1"/>
                          </a:solidFill>
                          <a:latin typeface="+mj-ea"/>
                          <a:ea typeface="+mj-ea"/>
                        </a:rPr>
                        <a:t>632</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sz="2000" b="1" dirty="0" smtClean="0">
                          <a:solidFill>
                            <a:schemeClr val="tx1"/>
                          </a:solidFill>
                          <a:latin typeface="+mj-ea"/>
                          <a:ea typeface="+mj-ea"/>
                        </a:rPr>
                        <a:t>92.39%</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sz="2000" b="1" dirty="0" smtClean="0">
                          <a:solidFill>
                            <a:schemeClr val="tx1"/>
                          </a:solidFill>
                          <a:latin typeface="+mj-ea"/>
                          <a:ea typeface="+mj-ea"/>
                        </a:rPr>
                        <a:t>618</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sz="2000" b="1" smtClean="0">
                          <a:solidFill>
                            <a:schemeClr val="tx1"/>
                          </a:solidFill>
                          <a:latin typeface="+mj-ea"/>
                          <a:ea typeface="+mj-ea"/>
                        </a:rPr>
                        <a:t>97.78%</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sz="2000" b="1" dirty="0" smtClean="0">
                          <a:solidFill>
                            <a:schemeClr val="tx1"/>
                          </a:solidFill>
                          <a:latin typeface="+mj-ea"/>
                          <a:ea typeface="+mj-ea"/>
                        </a:rPr>
                        <a:t>75.18%</a:t>
                      </a:r>
                      <a:endParaRPr lang="en-US" altLang="en-US" sz="2000" b="1" dirty="0">
                        <a:solidFill>
                          <a:schemeClr val="tx1"/>
                        </a:solidFill>
                        <a:latin typeface="+mj-ea"/>
                        <a:ea typeface="+mj-ea"/>
                      </a:endParaRPr>
                    </a:p>
                  </a:txBody>
                  <a:tcPr marL="12700" marR="12700" marT="12700" anchor="ctr"/>
                </a:tc>
                <a:extLst>
                  <a:ext uri="{0D108BD9-81ED-4DB2-BD59-A6C34878D82A}">
                    <a16:rowId xmlns:a16="http://schemas.microsoft.com/office/drawing/2014/main" val="3321551877"/>
                  </a:ext>
                </a:extLst>
              </a:tr>
              <a:tr h="603679">
                <a:tc>
                  <a:txBody>
                    <a:bodyPr/>
                    <a:lstStyle/>
                    <a:p>
                      <a:pPr indent="0" algn="ctr">
                        <a:buNone/>
                      </a:pPr>
                      <a:r>
                        <a:rPr lang="en-US" altLang="zh-CN" sz="2000" b="1" dirty="0" smtClean="0">
                          <a:solidFill>
                            <a:schemeClr val="tx1"/>
                          </a:solidFill>
                          <a:latin typeface="+mj-ea"/>
                          <a:ea typeface="+mj-ea"/>
                        </a:rPr>
                        <a:t>22</a:t>
                      </a:r>
                      <a:r>
                        <a:rPr lang="zh-CN" altLang="en-US" sz="2000" b="1" dirty="0" smtClean="0">
                          <a:solidFill>
                            <a:schemeClr val="tx1"/>
                          </a:solidFill>
                          <a:latin typeface="+mj-ea"/>
                          <a:ea typeface="+mj-ea"/>
                        </a:rPr>
                        <a:t>年秋</a:t>
                      </a:r>
                      <a:endParaRPr lang="zh-CN" altLang="en-US" sz="2000" b="1" dirty="0">
                        <a:solidFill>
                          <a:schemeClr val="tx1"/>
                        </a:solidFill>
                        <a:latin typeface="+mj-ea"/>
                        <a:ea typeface="+mj-ea"/>
                      </a:endParaRPr>
                    </a:p>
                  </a:txBody>
                  <a:tcPr marL="12700" marR="12700" marT="12700" anchor="ctr"/>
                </a:tc>
                <a:tc>
                  <a:txBody>
                    <a:bodyPr/>
                    <a:lstStyle/>
                    <a:p>
                      <a:pPr indent="0" algn="ctr">
                        <a:buNone/>
                      </a:pPr>
                      <a:r>
                        <a:rPr lang="en-US" sz="2000" b="1" dirty="0">
                          <a:solidFill>
                            <a:schemeClr val="tx1"/>
                          </a:solidFill>
                          <a:latin typeface="+mj-ea"/>
                          <a:ea typeface="+mj-ea"/>
                        </a:rPr>
                        <a:t>382</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sz="2000" b="1" dirty="0">
                          <a:solidFill>
                            <a:schemeClr val="tx1"/>
                          </a:solidFill>
                          <a:latin typeface="+mj-ea"/>
                          <a:ea typeface="+mj-ea"/>
                        </a:rPr>
                        <a:t>310</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sz="2000" b="1" dirty="0">
                          <a:solidFill>
                            <a:schemeClr val="tx1"/>
                          </a:solidFill>
                          <a:latin typeface="+mj-ea"/>
                          <a:ea typeface="+mj-ea"/>
                        </a:rPr>
                        <a:t>302</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sz="2000" b="1" dirty="0">
                          <a:solidFill>
                            <a:schemeClr val="tx1"/>
                          </a:solidFill>
                          <a:latin typeface="+mj-ea"/>
                          <a:ea typeface="+mj-ea"/>
                        </a:rPr>
                        <a:t>301</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sz="2000" b="1" dirty="0">
                          <a:solidFill>
                            <a:schemeClr val="tx1"/>
                          </a:solidFill>
                          <a:latin typeface="+mj-ea"/>
                          <a:ea typeface="+mj-ea"/>
                        </a:rPr>
                        <a:t>99.67%</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sz="2000" b="1" dirty="0" smtClean="0">
                          <a:solidFill>
                            <a:schemeClr val="tx1"/>
                          </a:solidFill>
                          <a:latin typeface="+mj-ea"/>
                          <a:ea typeface="+mj-ea"/>
                        </a:rPr>
                        <a:t>299</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sz="2000" b="1" dirty="0" smtClean="0">
                          <a:solidFill>
                            <a:schemeClr val="tx1"/>
                          </a:solidFill>
                          <a:latin typeface="+mj-ea"/>
                          <a:ea typeface="+mj-ea"/>
                        </a:rPr>
                        <a:t>99.34%</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sz="2000" b="1" dirty="0" smtClean="0">
                          <a:solidFill>
                            <a:schemeClr val="tx1"/>
                          </a:solidFill>
                          <a:latin typeface="+mj-ea"/>
                          <a:ea typeface="+mj-ea"/>
                        </a:rPr>
                        <a:t>78.27%</a:t>
                      </a:r>
                      <a:endParaRPr lang="en-US" altLang="en-US" sz="2000" b="1" dirty="0">
                        <a:solidFill>
                          <a:schemeClr val="tx1"/>
                        </a:solidFill>
                        <a:latin typeface="+mj-ea"/>
                        <a:ea typeface="+mj-ea"/>
                      </a:endParaRPr>
                    </a:p>
                  </a:txBody>
                  <a:tcPr marL="12700" marR="12700" marT="12700" anchor="ctr"/>
                </a:tc>
                <a:extLst>
                  <a:ext uri="{0D108BD9-81ED-4DB2-BD59-A6C34878D82A}">
                    <a16:rowId xmlns:a16="http://schemas.microsoft.com/office/drawing/2014/main" val="10002"/>
                  </a:ext>
                </a:extLst>
              </a:tr>
              <a:tr h="617692">
                <a:tc>
                  <a:txBody>
                    <a:bodyPr/>
                    <a:lstStyle/>
                    <a:p>
                      <a:pPr indent="0" algn="ctr">
                        <a:buNone/>
                      </a:pPr>
                      <a:r>
                        <a:rPr lang="en-US" altLang="zh-CN" sz="2000" b="1" dirty="0" smtClean="0">
                          <a:solidFill>
                            <a:schemeClr val="tx1"/>
                          </a:solidFill>
                          <a:latin typeface="+mj-ea"/>
                          <a:ea typeface="+mj-ea"/>
                        </a:rPr>
                        <a:t>23</a:t>
                      </a:r>
                      <a:r>
                        <a:rPr lang="zh-CN" altLang="en-US" sz="2000" b="1" dirty="0" smtClean="0">
                          <a:solidFill>
                            <a:schemeClr val="tx1"/>
                          </a:solidFill>
                          <a:latin typeface="+mj-ea"/>
                          <a:ea typeface="+mj-ea"/>
                        </a:rPr>
                        <a:t>年春</a:t>
                      </a:r>
                      <a:endParaRPr lang="zh-CN" altLang="en-US" sz="2000" b="1" dirty="0">
                        <a:solidFill>
                          <a:schemeClr val="tx1"/>
                        </a:solidFill>
                        <a:latin typeface="+mj-ea"/>
                        <a:ea typeface="+mj-ea"/>
                      </a:endParaRPr>
                    </a:p>
                  </a:txBody>
                  <a:tcPr marL="12700" marR="12700" marT="12700" anchor="ctr"/>
                </a:tc>
                <a:tc>
                  <a:txBody>
                    <a:bodyPr/>
                    <a:lstStyle/>
                    <a:p>
                      <a:pPr indent="0" algn="ctr">
                        <a:buNone/>
                      </a:pPr>
                      <a:r>
                        <a:rPr lang="en-US" altLang="en-US" sz="2000" b="1" dirty="0" smtClean="0">
                          <a:solidFill>
                            <a:schemeClr val="tx1"/>
                          </a:solidFill>
                          <a:latin typeface="+mj-ea"/>
                          <a:ea typeface="+mj-ea"/>
                        </a:rPr>
                        <a:t>87</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altLang="en-US" sz="2000" b="1" dirty="0" smtClean="0">
                          <a:solidFill>
                            <a:schemeClr val="tx1"/>
                          </a:solidFill>
                          <a:latin typeface="+mj-ea"/>
                          <a:ea typeface="+mj-ea"/>
                        </a:rPr>
                        <a:t>66</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altLang="en-US" sz="2000" b="1" dirty="0" smtClean="0">
                          <a:solidFill>
                            <a:schemeClr val="tx1"/>
                          </a:solidFill>
                          <a:latin typeface="+mj-ea"/>
                          <a:ea typeface="+mj-ea"/>
                        </a:rPr>
                        <a:t>62</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altLang="en-US" sz="2000" b="1" dirty="0" smtClean="0">
                          <a:solidFill>
                            <a:schemeClr val="tx1"/>
                          </a:solidFill>
                          <a:latin typeface="+mj-ea"/>
                          <a:ea typeface="+mj-ea"/>
                        </a:rPr>
                        <a:t>61</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altLang="en-US" sz="2000" b="1" dirty="0" smtClean="0">
                          <a:solidFill>
                            <a:schemeClr val="tx1"/>
                          </a:solidFill>
                          <a:latin typeface="+mj-ea"/>
                          <a:ea typeface="+mj-ea"/>
                        </a:rPr>
                        <a:t>98.39</a:t>
                      </a:r>
                      <a:r>
                        <a:rPr lang="en-US" altLang="zh-CN" sz="2000" b="1" dirty="0" smtClean="0">
                          <a:solidFill>
                            <a:schemeClr val="tx1"/>
                          </a:solidFill>
                          <a:latin typeface="+mj-ea"/>
                          <a:ea typeface="+mj-ea"/>
                        </a:rPr>
                        <a:t>%</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altLang="en-US" sz="2000" b="1" dirty="0" smtClean="0">
                          <a:solidFill>
                            <a:schemeClr val="tx1"/>
                          </a:solidFill>
                          <a:latin typeface="+mj-ea"/>
                          <a:ea typeface="+mj-ea"/>
                        </a:rPr>
                        <a:t>61</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altLang="en-US" sz="2000" b="1" dirty="0" smtClean="0">
                          <a:solidFill>
                            <a:schemeClr val="tx1"/>
                          </a:solidFill>
                          <a:latin typeface="+mj-ea"/>
                          <a:ea typeface="+mj-ea"/>
                        </a:rPr>
                        <a:t>100</a:t>
                      </a:r>
                      <a:r>
                        <a:rPr lang="en-US" altLang="zh-CN" sz="2000" b="1" dirty="0" smtClean="0">
                          <a:solidFill>
                            <a:schemeClr val="tx1"/>
                          </a:solidFill>
                          <a:latin typeface="+mj-ea"/>
                          <a:ea typeface="+mj-ea"/>
                        </a:rPr>
                        <a:t>%</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altLang="en-US" sz="2000" b="1" dirty="0" smtClean="0">
                          <a:solidFill>
                            <a:schemeClr val="tx1"/>
                          </a:solidFill>
                          <a:latin typeface="+mj-ea"/>
                          <a:ea typeface="+mj-ea"/>
                        </a:rPr>
                        <a:t>70.11</a:t>
                      </a:r>
                      <a:r>
                        <a:rPr lang="en-US" altLang="zh-CN" sz="2000" b="1" dirty="0" smtClean="0">
                          <a:solidFill>
                            <a:schemeClr val="tx1"/>
                          </a:solidFill>
                          <a:latin typeface="+mj-ea"/>
                          <a:ea typeface="+mj-ea"/>
                        </a:rPr>
                        <a:t>%</a:t>
                      </a:r>
                      <a:endParaRPr lang="en-US" altLang="en-US" sz="2000" b="1" dirty="0">
                        <a:solidFill>
                          <a:schemeClr val="tx1"/>
                        </a:solidFill>
                        <a:latin typeface="+mj-ea"/>
                        <a:ea typeface="+mj-ea"/>
                      </a:endParaRPr>
                    </a:p>
                  </a:txBody>
                  <a:tcPr marL="12700" marR="12700" marT="12700" anchor="ctr"/>
                </a:tc>
                <a:extLst>
                  <a:ext uri="{0D108BD9-81ED-4DB2-BD59-A6C34878D82A}">
                    <a16:rowId xmlns:a16="http://schemas.microsoft.com/office/drawing/2014/main" val="3675139780"/>
                  </a:ext>
                </a:extLst>
              </a:tr>
              <a:tr h="690877">
                <a:tc>
                  <a:txBody>
                    <a:bodyPr/>
                    <a:lstStyle/>
                    <a:p>
                      <a:pPr indent="0" algn="ctr">
                        <a:buNone/>
                      </a:pPr>
                      <a:r>
                        <a:rPr lang="en-US" altLang="zh-CN" sz="2000" b="1" dirty="0" smtClean="0">
                          <a:solidFill>
                            <a:schemeClr val="tx1"/>
                          </a:solidFill>
                          <a:latin typeface="+mj-ea"/>
                          <a:ea typeface="+mj-ea"/>
                        </a:rPr>
                        <a:t>23</a:t>
                      </a:r>
                      <a:r>
                        <a:rPr lang="zh-CN" altLang="en-US" sz="2000" b="1" dirty="0" smtClean="0">
                          <a:solidFill>
                            <a:schemeClr val="tx1"/>
                          </a:solidFill>
                          <a:latin typeface="+mj-ea"/>
                          <a:ea typeface="+mj-ea"/>
                        </a:rPr>
                        <a:t>年秋</a:t>
                      </a:r>
                      <a:endParaRPr lang="zh-CN" altLang="en-US" sz="2000" b="1" dirty="0">
                        <a:solidFill>
                          <a:schemeClr val="tx1"/>
                        </a:solidFill>
                        <a:latin typeface="+mj-ea"/>
                        <a:ea typeface="+mj-ea"/>
                      </a:endParaRPr>
                    </a:p>
                  </a:txBody>
                  <a:tcPr marL="12700" marR="12700" marT="12700" anchor="ctr"/>
                </a:tc>
                <a:tc>
                  <a:txBody>
                    <a:bodyPr/>
                    <a:lstStyle/>
                    <a:p>
                      <a:pPr indent="0" algn="ctr">
                        <a:buNone/>
                      </a:pPr>
                      <a:r>
                        <a:rPr lang="en-US" altLang="en-US" sz="2000" b="1" dirty="0" smtClean="0">
                          <a:solidFill>
                            <a:schemeClr val="tx1"/>
                          </a:solidFill>
                          <a:latin typeface="+mj-ea"/>
                          <a:ea typeface="+mj-ea"/>
                        </a:rPr>
                        <a:t>252</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altLang="en-US" sz="2000" b="1" dirty="0" smtClean="0">
                          <a:solidFill>
                            <a:schemeClr val="tx1"/>
                          </a:solidFill>
                          <a:latin typeface="+mj-ea"/>
                          <a:ea typeface="+mj-ea"/>
                        </a:rPr>
                        <a:t>224</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altLang="en-US" sz="2000" b="1" dirty="0" smtClean="0">
                          <a:solidFill>
                            <a:schemeClr val="tx1"/>
                          </a:solidFill>
                          <a:latin typeface="+mj-ea"/>
                          <a:ea typeface="+mj-ea"/>
                        </a:rPr>
                        <a:t>221</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altLang="en-US" sz="2000" b="1" dirty="0" smtClean="0">
                          <a:solidFill>
                            <a:schemeClr val="tx1"/>
                          </a:solidFill>
                          <a:latin typeface="+mj-ea"/>
                          <a:ea typeface="+mj-ea"/>
                        </a:rPr>
                        <a:t>211</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altLang="en-US" sz="2000" b="1" dirty="0" smtClean="0">
                          <a:solidFill>
                            <a:schemeClr val="tx1"/>
                          </a:solidFill>
                          <a:latin typeface="+mj-ea"/>
                          <a:ea typeface="+mj-ea"/>
                        </a:rPr>
                        <a:t>95.48%</a:t>
                      </a:r>
                      <a:endParaRPr lang="en-US" altLang="en-US" sz="2000" b="1" dirty="0">
                        <a:solidFill>
                          <a:schemeClr val="tx1"/>
                        </a:solidFill>
                        <a:latin typeface="+mj-ea"/>
                        <a:ea typeface="+mj-ea"/>
                      </a:endParaRPr>
                    </a:p>
                  </a:txBody>
                  <a:tcPr marL="12700" marR="12700" marT="12700" anchor="ctr"/>
                </a:tc>
                <a:tc>
                  <a:txBody>
                    <a:bodyPr/>
                    <a:lstStyle/>
                    <a:p>
                      <a:pPr indent="0" algn="ctr">
                        <a:buNone/>
                      </a:pPr>
                      <a:r>
                        <a:rPr lang="en-US" altLang="en-US" sz="2000" b="1" dirty="0" smtClean="0">
                          <a:solidFill>
                            <a:schemeClr val="tx1"/>
                          </a:solidFill>
                          <a:latin typeface="+mj-ea"/>
                          <a:ea typeface="+mj-ea"/>
                        </a:rPr>
                        <a:t>211</a:t>
                      </a:r>
                      <a:endParaRPr lang="en-US" altLang="en-US" sz="2000" b="1" dirty="0">
                        <a:solidFill>
                          <a:schemeClr val="tx1"/>
                        </a:solidFill>
                        <a:latin typeface="+mj-ea"/>
                        <a:ea typeface="+mj-ea"/>
                      </a:endParaRPr>
                    </a:p>
                  </a:txBody>
                  <a:tcPr marL="12700" marR="12700" marT="12700" anchor="ctr"/>
                </a:tc>
                <a:tc>
                  <a:txBody>
                    <a:bodyPr/>
                    <a:lstStyle/>
                    <a:p>
                      <a:pPr marL="0" marR="0" indent="0" algn="ctr" defTabSz="1043305" rtl="0" eaLnBrk="1" fontAlgn="auto" latinLnBrk="0" hangingPunct="1">
                        <a:lnSpc>
                          <a:spcPct val="100000"/>
                        </a:lnSpc>
                        <a:spcBef>
                          <a:spcPts val="0"/>
                        </a:spcBef>
                        <a:spcAft>
                          <a:spcPts val="0"/>
                        </a:spcAft>
                        <a:buClrTx/>
                        <a:buSzTx/>
                        <a:buFontTx/>
                        <a:buNone/>
                        <a:tabLst/>
                        <a:defRPr/>
                      </a:pPr>
                      <a:r>
                        <a:rPr lang="en-US" altLang="en-US" sz="2000" b="1" kern="1200" dirty="0" smtClean="0">
                          <a:solidFill>
                            <a:schemeClr val="tx1"/>
                          </a:solidFill>
                          <a:latin typeface="+mj-ea"/>
                          <a:ea typeface="+mn-ea"/>
                          <a:cs typeface="+mn-cs"/>
                        </a:rPr>
                        <a:t>100</a:t>
                      </a:r>
                      <a:r>
                        <a:rPr lang="en-US" altLang="zh-CN" sz="2000" b="1" kern="1200" dirty="0" smtClean="0">
                          <a:solidFill>
                            <a:schemeClr val="tx1"/>
                          </a:solidFill>
                          <a:latin typeface="+mj-ea"/>
                          <a:ea typeface="+mn-ea"/>
                          <a:cs typeface="+mn-cs"/>
                        </a:rPr>
                        <a:t>%</a:t>
                      </a:r>
                      <a:endParaRPr lang="en-US" altLang="en-US" sz="2000" b="1" kern="1200" dirty="0" smtClean="0">
                        <a:solidFill>
                          <a:schemeClr val="tx1"/>
                        </a:solidFill>
                        <a:latin typeface="+mj-ea"/>
                        <a:ea typeface="+mn-ea"/>
                        <a:cs typeface="+mn-cs"/>
                      </a:endParaRPr>
                    </a:p>
                  </a:txBody>
                  <a:tcPr marL="12700" marR="12700" marT="12700" anchor="ctr"/>
                </a:tc>
                <a:tc>
                  <a:txBody>
                    <a:bodyPr/>
                    <a:lstStyle/>
                    <a:p>
                      <a:pPr indent="0" algn="ctr">
                        <a:buNone/>
                      </a:pPr>
                      <a:r>
                        <a:rPr lang="en-US" altLang="en-US" sz="2000" b="1" dirty="0" smtClean="0">
                          <a:solidFill>
                            <a:schemeClr val="tx1"/>
                          </a:solidFill>
                          <a:latin typeface="+mj-ea"/>
                          <a:ea typeface="+mj-ea"/>
                        </a:rPr>
                        <a:t>83.73%</a:t>
                      </a:r>
                      <a:endParaRPr lang="en-US" altLang="en-US" sz="2000" b="1" dirty="0">
                        <a:solidFill>
                          <a:schemeClr val="tx1"/>
                        </a:solidFill>
                        <a:latin typeface="+mj-ea"/>
                        <a:ea typeface="+mj-ea"/>
                      </a:endParaRPr>
                    </a:p>
                  </a:txBody>
                  <a:tcPr marL="12700" marR="12700" marT="12700" anchor="ctr"/>
                </a:tc>
                <a:extLst>
                  <a:ext uri="{0D108BD9-81ED-4DB2-BD59-A6C34878D82A}">
                    <a16:rowId xmlns:a16="http://schemas.microsoft.com/office/drawing/2014/main" val="215327613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p:cNvSpPr>
            <a:spLocks noGrp="1"/>
          </p:cNvSpPr>
          <p:nvPr>
            <p:ph type="title"/>
          </p:nvPr>
        </p:nvSpPr>
        <p:spPr>
          <a:xfrm>
            <a:off x="419100" y="98425"/>
            <a:ext cx="6000750" cy="1258888"/>
          </a:xfrm>
        </p:spPr>
        <p:txBody>
          <a:bodyPr/>
          <a:lstStyle/>
          <a:p>
            <a:r>
              <a:rPr lang="zh-CN" altLang="en-US" smtClean="0">
                <a:latin typeface="华文新魏" panose="02010800040101010101" pitchFamily="2" charset="-122"/>
                <a:ea typeface="华文新魏" panose="02010800040101010101" pitchFamily="2" charset="-122"/>
              </a:rPr>
              <a:t>录取规则</a:t>
            </a:r>
          </a:p>
        </p:txBody>
      </p:sp>
      <p:sp>
        <p:nvSpPr>
          <p:cNvPr id="50179" name="内容占位符 2"/>
          <p:cNvSpPr>
            <a:spLocks noGrp="1"/>
          </p:cNvSpPr>
          <p:nvPr>
            <p:ph idx="1"/>
          </p:nvPr>
        </p:nvSpPr>
        <p:spPr>
          <a:xfrm>
            <a:off x="488950" y="1692275"/>
            <a:ext cx="9623425" cy="4991100"/>
          </a:xfrm>
        </p:spPr>
        <p:txBody>
          <a:bodyPr/>
          <a:lstStyle/>
          <a:p>
            <a:pPr marL="0" indent="0">
              <a:buFont typeface="Arial" panose="020B0604020202020204" pitchFamily="34" charset="0"/>
              <a:buNone/>
            </a:pPr>
            <a:r>
              <a:rPr lang="zh-CN" altLang="en-US" sz="2800" b="1" dirty="0" smtClean="0"/>
              <a:t>举例：</a:t>
            </a:r>
            <a:r>
              <a:rPr lang="zh-CN" altLang="zh-CN" sz="2800" b="1" dirty="0" smtClean="0">
                <a:solidFill>
                  <a:srgbClr val="FF0000"/>
                </a:solidFill>
              </a:rPr>
              <a:t>三个志愿，</a:t>
            </a:r>
            <a:r>
              <a:rPr lang="zh-CN" altLang="en-US" sz="2800" b="1" dirty="0" smtClean="0">
                <a:solidFill>
                  <a:srgbClr val="FF0000"/>
                </a:solidFill>
              </a:rPr>
              <a:t>只取前两个志愿录取</a:t>
            </a:r>
            <a:r>
              <a:rPr lang="zh-CN" altLang="en-US" sz="2800" dirty="0" smtClean="0"/>
              <a:t>，</a:t>
            </a:r>
            <a:r>
              <a:rPr lang="zh-CN" altLang="zh-CN" sz="2800" dirty="0" smtClean="0"/>
              <a:t>分时间段依次录取。即</a:t>
            </a:r>
            <a:r>
              <a:rPr lang="en-US" altLang="zh-CN" sz="2800" dirty="0" smtClean="0"/>
              <a:t>:</a:t>
            </a:r>
            <a:r>
              <a:rPr lang="zh-CN" altLang="zh-CN" sz="2800" dirty="0" smtClean="0"/>
              <a:t>导师在规定时间段内只能看到一个志愿。</a:t>
            </a:r>
            <a:endParaRPr lang="en-US" altLang="zh-CN" sz="2800" dirty="0" smtClean="0"/>
          </a:p>
          <a:p>
            <a:pPr marL="0" indent="0">
              <a:buFont typeface="Arial" panose="020B0604020202020204" pitchFamily="34" charset="0"/>
              <a:buNone/>
            </a:pPr>
            <a:endParaRPr lang="zh-CN" altLang="en-US" dirty="0" smtClean="0"/>
          </a:p>
        </p:txBody>
      </p:sp>
      <p:graphicFrame>
        <p:nvGraphicFramePr>
          <p:cNvPr id="3" name="表格 2"/>
          <p:cNvGraphicFramePr>
            <a:graphicFrameLocks noGrp="1"/>
          </p:cNvGraphicFramePr>
          <p:nvPr>
            <p:extLst>
              <p:ext uri="{D42A27DB-BD31-4B8C-83A1-F6EECF244321}">
                <p14:modId xmlns:p14="http://schemas.microsoft.com/office/powerpoint/2010/main" val="2997414196"/>
              </p:ext>
            </p:extLst>
          </p:nvPr>
        </p:nvGraphicFramePr>
        <p:xfrm>
          <a:off x="666181" y="2700509"/>
          <a:ext cx="9206988" cy="3458563"/>
        </p:xfrm>
        <a:graphic>
          <a:graphicData uri="http://schemas.openxmlformats.org/drawingml/2006/table">
            <a:tbl>
              <a:tblPr firstRow="1" firstCol="1" bandRow="1">
                <a:tableStyleId>{5C22544A-7EE6-4342-B048-85BDC9FD1C3A}</a:tableStyleId>
              </a:tblPr>
              <a:tblGrid>
                <a:gridCol w="827234">
                  <a:extLst>
                    <a:ext uri="{9D8B030D-6E8A-4147-A177-3AD203B41FA5}">
                      <a16:colId xmlns:a16="http://schemas.microsoft.com/office/drawing/2014/main" val="20000"/>
                    </a:ext>
                  </a:extLst>
                </a:gridCol>
                <a:gridCol w="1499909">
                  <a:extLst>
                    <a:ext uri="{9D8B030D-6E8A-4147-A177-3AD203B41FA5}">
                      <a16:colId xmlns:a16="http://schemas.microsoft.com/office/drawing/2014/main" val="20001"/>
                    </a:ext>
                  </a:extLst>
                </a:gridCol>
                <a:gridCol w="1499909">
                  <a:extLst>
                    <a:ext uri="{9D8B030D-6E8A-4147-A177-3AD203B41FA5}">
                      <a16:colId xmlns:a16="http://schemas.microsoft.com/office/drawing/2014/main" val="20002"/>
                    </a:ext>
                  </a:extLst>
                </a:gridCol>
                <a:gridCol w="1414906">
                  <a:extLst>
                    <a:ext uri="{9D8B030D-6E8A-4147-A177-3AD203B41FA5}">
                      <a16:colId xmlns:a16="http://schemas.microsoft.com/office/drawing/2014/main" val="20003"/>
                    </a:ext>
                  </a:extLst>
                </a:gridCol>
                <a:gridCol w="3965030">
                  <a:extLst>
                    <a:ext uri="{9D8B030D-6E8A-4147-A177-3AD203B41FA5}">
                      <a16:colId xmlns:a16="http://schemas.microsoft.com/office/drawing/2014/main" val="20004"/>
                    </a:ext>
                  </a:extLst>
                </a:gridCol>
              </a:tblGrid>
              <a:tr h="388021">
                <a:tc>
                  <a:txBody>
                    <a:bodyPr/>
                    <a:lstStyle/>
                    <a:p>
                      <a:pPr algn="ctr">
                        <a:lnSpc>
                          <a:spcPct val="200000"/>
                        </a:lnSpc>
                        <a:spcAft>
                          <a:spcPts val="0"/>
                        </a:spcAft>
                      </a:pPr>
                      <a:r>
                        <a:rPr lang="zh-CN" sz="1400" kern="100" dirty="0">
                          <a:effectLst/>
                        </a:rPr>
                        <a:t>轮次</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2" marR="68592" marT="0" marB="0"/>
                </a:tc>
                <a:tc>
                  <a:txBody>
                    <a:bodyPr/>
                    <a:lstStyle/>
                    <a:p>
                      <a:pPr algn="ctr">
                        <a:lnSpc>
                          <a:spcPct val="200000"/>
                        </a:lnSpc>
                        <a:spcAft>
                          <a:spcPts val="0"/>
                        </a:spcAft>
                      </a:pPr>
                      <a:r>
                        <a:rPr lang="zh-CN" sz="1400" kern="100" dirty="0">
                          <a:effectLst/>
                        </a:rPr>
                        <a:t>志愿序号</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2" marR="68592" marT="0" marB="0"/>
                </a:tc>
                <a:tc>
                  <a:txBody>
                    <a:bodyPr/>
                    <a:lstStyle/>
                    <a:p>
                      <a:pPr algn="ctr">
                        <a:lnSpc>
                          <a:spcPct val="200000"/>
                        </a:lnSpc>
                        <a:spcAft>
                          <a:spcPts val="0"/>
                        </a:spcAft>
                      </a:pPr>
                      <a:r>
                        <a:rPr lang="zh-CN" sz="1400" kern="100">
                          <a:effectLst/>
                        </a:rPr>
                        <a:t>志愿录取时间段</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92" marR="68592" marT="0" marB="0"/>
                </a:tc>
                <a:tc>
                  <a:txBody>
                    <a:bodyPr/>
                    <a:lstStyle/>
                    <a:p>
                      <a:pPr algn="ctr">
                        <a:lnSpc>
                          <a:spcPct val="200000"/>
                        </a:lnSpc>
                        <a:spcAft>
                          <a:spcPts val="0"/>
                        </a:spcAft>
                      </a:pPr>
                      <a:r>
                        <a:rPr lang="zh-CN" sz="1400" kern="100" dirty="0">
                          <a:effectLst/>
                        </a:rPr>
                        <a:t>录取率</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2" marR="68592" marT="0" marB="0"/>
                </a:tc>
                <a:tc>
                  <a:txBody>
                    <a:bodyPr/>
                    <a:lstStyle/>
                    <a:p>
                      <a:pPr algn="just">
                        <a:lnSpc>
                          <a:spcPct val="200000"/>
                        </a:lnSpc>
                        <a:spcAft>
                          <a:spcPts val="0"/>
                        </a:spcAft>
                      </a:pPr>
                      <a:r>
                        <a:rPr lang="zh-CN" sz="1400" kern="100" dirty="0">
                          <a:effectLst/>
                        </a:rPr>
                        <a:t>备注</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2" marR="68592" marT="0" marB="0"/>
                </a:tc>
                <a:extLst>
                  <a:ext uri="{0D108BD9-81ED-4DB2-BD59-A6C34878D82A}">
                    <a16:rowId xmlns:a16="http://schemas.microsoft.com/office/drawing/2014/main" val="10000"/>
                  </a:ext>
                </a:extLst>
              </a:tr>
              <a:tr h="441654">
                <a:tc rowSpan="2">
                  <a:txBody>
                    <a:bodyPr/>
                    <a:lstStyle/>
                    <a:p>
                      <a:pPr algn="ctr">
                        <a:lnSpc>
                          <a:spcPct val="200000"/>
                        </a:lnSpc>
                        <a:spcAft>
                          <a:spcPts val="0"/>
                        </a:spcAft>
                      </a:pPr>
                      <a:r>
                        <a:rPr lang="zh-CN" sz="1400" kern="100" dirty="0" smtClean="0">
                          <a:effectLst/>
                        </a:rPr>
                        <a:t>第一轮</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2" marR="68592" marT="0" marB="0"/>
                </a:tc>
                <a:tc>
                  <a:txBody>
                    <a:bodyPr/>
                    <a:lstStyle/>
                    <a:p>
                      <a:pPr algn="ctr">
                        <a:lnSpc>
                          <a:spcPct val="200000"/>
                        </a:lnSpc>
                        <a:spcAft>
                          <a:spcPts val="0"/>
                        </a:spcAft>
                      </a:pPr>
                      <a:r>
                        <a:rPr lang="zh-CN" sz="1400" kern="100" dirty="0">
                          <a:effectLst/>
                        </a:rPr>
                        <a:t>第一志愿</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2" marR="68592" marT="0" marB="0"/>
                </a:tc>
                <a:tc>
                  <a:txBody>
                    <a:bodyPr/>
                    <a:lstStyle/>
                    <a:p>
                      <a:pPr algn="ctr">
                        <a:lnSpc>
                          <a:spcPct val="200000"/>
                        </a:lnSpc>
                        <a:spcAft>
                          <a:spcPts val="0"/>
                        </a:spcAft>
                      </a:pPr>
                      <a:r>
                        <a:rPr lang="en-US" sz="1400" kern="100" dirty="0" smtClean="0">
                          <a:effectLst/>
                        </a:rPr>
                        <a:t>3</a:t>
                      </a:r>
                      <a:r>
                        <a:rPr lang="en-US" altLang="zh-CN" sz="1400" kern="100" dirty="0" smtClean="0">
                          <a:effectLst/>
                        </a:rPr>
                        <a:t>-4</a:t>
                      </a:r>
                      <a:r>
                        <a:rPr lang="zh-CN" altLang="en-US" sz="1400" kern="100" dirty="0" smtClean="0">
                          <a:effectLst/>
                        </a:rPr>
                        <a:t>天</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2" marR="68592" marT="0" marB="0"/>
                </a:tc>
                <a:tc>
                  <a:txBody>
                    <a:bodyPr/>
                    <a:lstStyle/>
                    <a:p>
                      <a:pPr algn="ctr">
                        <a:lnSpc>
                          <a:spcPct val="200000"/>
                        </a:lnSpc>
                        <a:spcAft>
                          <a:spcPts val="0"/>
                        </a:spcAft>
                      </a:pPr>
                      <a:r>
                        <a:rPr lang="en-US" sz="1400" kern="100" dirty="0" smtClean="0">
                          <a:effectLst/>
                        </a:rPr>
                        <a:t>70</a:t>
                      </a:r>
                      <a:r>
                        <a:rPr lang="en-US" altLang="zh-CN" sz="1400" kern="100" dirty="0" smtClean="0">
                          <a:effectLst/>
                        </a:rPr>
                        <a:t>-80%</a:t>
                      </a:r>
                      <a:r>
                        <a:rPr lang="zh-CN" altLang="en-US" sz="1400" kern="100" dirty="0" smtClean="0">
                          <a:effectLst/>
                        </a:rPr>
                        <a:t>左右</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2" marR="68592" marT="0" marB="0"/>
                </a:tc>
                <a:tc>
                  <a:txBody>
                    <a:bodyPr/>
                    <a:lstStyle/>
                    <a:p>
                      <a:pPr algn="just">
                        <a:lnSpc>
                          <a:spcPct val="200000"/>
                        </a:lnSpc>
                        <a:spcAft>
                          <a:spcPts val="0"/>
                        </a:spcAft>
                      </a:pPr>
                      <a:r>
                        <a:rPr lang="zh-CN" sz="1400" kern="100">
                          <a:effectLst/>
                        </a:rPr>
                        <a:t>在录取时间段内只有第一志愿学员姓名可见</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92" marR="68592" marT="0" marB="0"/>
                </a:tc>
                <a:extLst>
                  <a:ext uri="{0D108BD9-81ED-4DB2-BD59-A6C34878D82A}">
                    <a16:rowId xmlns:a16="http://schemas.microsoft.com/office/drawing/2014/main" val="10001"/>
                  </a:ext>
                </a:extLst>
              </a:tr>
              <a:tr h="391435">
                <a:tc vMerge="1">
                  <a:txBody>
                    <a:bodyPr/>
                    <a:lstStyle/>
                    <a:p>
                      <a:endParaRPr lang="zh-CN"/>
                    </a:p>
                  </a:txBody>
                  <a:tcPr/>
                </a:tc>
                <a:tc>
                  <a:txBody>
                    <a:bodyPr/>
                    <a:lstStyle/>
                    <a:p>
                      <a:pPr algn="ctr">
                        <a:lnSpc>
                          <a:spcPct val="200000"/>
                        </a:lnSpc>
                        <a:spcAft>
                          <a:spcPts val="0"/>
                        </a:spcAft>
                      </a:pPr>
                      <a:r>
                        <a:rPr lang="zh-CN" sz="1400" kern="100" dirty="0">
                          <a:effectLst/>
                        </a:rPr>
                        <a:t>第二志愿</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2" marR="68592" marT="0" marB="0"/>
                </a:tc>
                <a:tc>
                  <a:txBody>
                    <a:bodyPr/>
                    <a:lstStyle/>
                    <a:p>
                      <a:pPr algn="ctr">
                        <a:lnSpc>
                          <a:spcPct val="200000"/>
                        </a:lnSpc>
                        <a:spcAft>
                          <a:spcPts val="0"/>
                        </a:spcAft>
                      </a:pPr>
                      <a:r>
                        <a:rPr lang="en-US" sz="1400" kern="100" dirty="0" smtClean="0">
                          <a:effectLst/>
                        </a:rPr>
                        <a:t>2</a:t>
                      </a:r>
                      <a:r>
                        <a:rPr lang="en-US" altLang="zh-CN" sz="1400" kern="100" dirty="0" smtClean="0">
                          <a:effectLst/>
                        </a:rPr>
                        <a:t>-3</a:t>
                      </a:r>
                      <a:r>
                        <a:rPr lang="zh-CN" altLang="en-US" sz="1400" kern="100" dirty="0" smtClean="0">
                          <a:effectLst/>
                        </a:rPr>
                        <a:t>天</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2" marR="68592" marT="0" marB="0"/>
                </a:tc>
                <a:tc>
                  <a:txBody>
                    <a:bodyPr/>
                    <a:lstStyle/>
                    <a:p>
                      <a:pPr algn="ctr">
                        <a:lnSpc>
                          <a:spcPct val="200000"/>
                        </a:lnSpc>
                        <a:spcAft>
                          <a:spcPts val="0"/>
                        </a:spcAft>
                      </a:pPr>
                      <a:r>
                        <a:rPr lang="en-US" sz="1400" kern="100" dirty="0" smtClean="0">
                          <a:effectLst/>
                        </a:rPr>
                        <a:t>10</a:t>
                      </a:r>
                      <a:r>
                        <a:rPr lang="en-US" altLang="zh-CN" sz="1400" kern="100" dirty="0" smtClean="0">
                          <a:effectLst/>
                        </a:rPr>
                        <a:t>-</a:t>
                      </a:r>
                      <a:r>
                        <a:rPr lang="en-US" sz="1400" kern="100" dirty="0" smtClean="0">
                          <a:effectLst/>
                        </a:rPr>
                        <a:t>15%</a:t>
                      </a:r>
                      <a:r>
                        <a:rPr lang="zh-CN" altLang="en-US" sz="1400" kern="100" dirty="0" smtClean="0">
                          <a:effectLst/>
                        </a:rPr>
                        <a:t>左右</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2" marR="68592" marT="0" marB="0"/>
                </a:tc>
                <a:tc>
                  <a:txBody>
                    <a:bodyPr/>
                    <a:lstStyle/>
                    <a:p>
                      <a:pPr algn="just">
                        <a:lnSpc>
                          <a:spcPct val="200000"/>
                        </a:lnSpc>
                        <a:spcAft>
                          <a:spcPts val="0"/>
                        </a:spcAft>
                      </a:pPr>
                      <a:r>
                        <a:rPr lang="zh-CN" sz="1400" kern="100" dirty="0">
                          <a:effectLst/>
                        </a:rPr>
                        <a:t>在录取时间段内只有第二志愿学员姓名可见</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2" marR="68592" marT="0" marB="0"/>
                </a:tc>
                <a:extLst>
                  <a:ext uri="{0D108BD9-81ED-4DB2-BD59-A6C34878D82A}">
                    <a16:rowId xmlns:a16="http://schemas.microsoft.com/office/drawing/2014/main" val="10002"/>
                  </a:ext>
                </a:extLst>
              </a:tr>
              <a:tr h="991926">
                <a:tc>
                  <a:txBody>
                    <a:bodyPr/>
                    <a:lstStyle/>
                    <a:p>
                      <a:pPr algn="ctr">
                        <a:lnSpc>
                          <a:spcPct val="200000"/>
                        </a:lnSpc>
                        <a:spcAft>
                          <a:spcPts val="0"/>
                        </a:spcAft>
                      </a:pPr>
                      <a:r>
                        <a:rPr lang="zh-CN" sz="1400" kern="100" dirty="0">
                          <a:effectLst/>
                        </a:rPr>
                        <a:t>第二轮</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2" marR="68592" marT="0" marB="0"/>
                </a:tc>
                <a:tc>
                  <a:txBody>
                    <a:bodyPr/>
                    <a:lstStyle/>
                    <a:p>
                      <a:pPr algn="ctr">
                        <a:lnSpc>
                          <a:spcPct val="200000"/>
                        </a:lnSpc>
                        <a:spcAft>
                          <a:spcPts val="0"/>
                        </a:spcAft>
                      </a:pPr>
                      <a:r>
                        <a:rPr lang="zh-CN" sz="1400" kern="100">
                          <a:effectLst/>
                        </a:rPr>
                        <a:t>反选</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92" marR="68592" marT="0" marB="0"/>
                </a:tc>
                <a:tc>
                  <a:txBody>
                    <a:bodyPr/>
                    <a:lstStyle/>
                    <a:p>
                      <a:pPr algn="ctr">
                        <a:lnSpc>
                          <a:spcPct val="200000"/>
                        </a:lnSpc>
                        <a:spcAft>
                          <a:spcPts val="0"/>
                        </a:spcAft>
                      </a:pPr>
                      <a:r>
                        <a:rPr lang="en-US" sz="1400" kern="100" dirty="0" smtClean="0">
                          <a:effectLst/>
                        </a:rPr>
                        <a:t>2</a:t>
                      </a:r>
                      <a:r>
                        <a:rPr lang="en-US" altLang="zh-CN" sz="1400" kern="100" dirty="0" smtClean="0">
                          <a:effectLst/>
                        </a:rPr>
                        <a:t>-3</a:t>
                      </a:r>
                      <a:r>
                        <a:rPr lang="zh-CN" altLang="en-US" sz="1400" kern="100" dirty="0" smtClean="0">
                          <a:effectLst/>
                        </a:rPr>
                        <a:t>天</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2" marR="68592" marT="0" marB="0"/>
                </a:tc>
                <a:tc>
                  <a:txBody>
                    <a:bodyPr/>
                    <a:lstStyle/>
                    <a:p>
                      <a:pPr algn="ctr">
                        <a:lnSpc>
                          <a:spcPct val="200000"/>
                        </a:lnSpc>
                        <a:spcAft>
                          <a:spcPts val="0"/>
                        </a:spcAft>
                      </a:pPr>
                      <a:r>
                        <a:rPr lang="en-US" sz="1400" kern="100" dirty="0" smtClean="0">
                          <a:effectLst/>
                        </a:rPr>
                        <a:t>5%</a:t>
                      </a:r>
                      <a:r>
                        <a:rPr lang="zh-CN" altLang="en-US" sz="1400" kern="100" dirty="0" smtClean="0">
                          <a:effectLst/>
                        </a:rPr>
                        <a:t>左右</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2" marR="68592" marT="0" marB="0"/>
                </a:tc>
                <a:tc>
                  <a:txBody>
                    <a:bodyPr/>
                    <a:lstStyle/>
                    <a:p>
                      <a:pPr algn="just">
                        <a:lnSpc>
                          <a:spcPct val="200000"/>
                        </a:lnSpc>
                        <a:spcAft>
                          <a:spcPts val="0"/>
                        </a:spcAft>
                      </a:pPr>
                      <a:r>
                        <a:rPr lang="zh-CN" sz="1400" kern="100" dirty="0">
                          <a:effectLst/>
                        </a:rPr>
                        <a:t>第一轮落选学员可修改论文题目与提纲，进入第二轮导师选择阶段，第二轮不用报志愿，直接由老师选择。</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2" marR="68592" marT="0" marB="0"/>
                </a:tc>
                <a:extLst>
                  <a:ext uri="{0D108BD9-81ED-4DB2-BD59-A6C34878D82A}">
                    <a16:rowId xmlns:a16="http://schemas.microsoft.com/office/drawing/2014/main" val="10003"/>
                  </a:ext>
                </a:extLst>
              </a:tr>
              <a:tr h="883309">
                <a:tc>
                  <a:txBody>
                    <a:bodyPr/>
                    <a:lstStyle/>
                    <a:p>
                      <a:pPr algn="ctr">
                        <a:lnSpc>
                          <a:spcPct val="200000"/>
                        </a:lnSpc>
                        <a:spcAft>
                          <a:spcPts val="0"/>
                        </a:spcAft>
                      </a:pPr>
                      <a:r>
                        <a:rPr lang="en-US" sz="1400" kern="100">
                          <a:effectLst/>
                        </a:rPr>
                        <a:t> </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92" marR="68592" marT="0" marB="0"/>
                </a:tc>
                <a:tc>
                  <a:txBody>
                    <a:bodyPr/>
                    <a:lstStyle/>
                    <a:p>
                      <a:pPr algn="ctr">
                        <a:lnSpc>
                          <a:spcPct val="200000"/>
                        </a:lnSpc>
                        <a:spcAft>
                          <a:spcPts val="0"/>
                        </a:spcAft>
                      </a:pPr>
                      <a:r>
                        <a:rPr lang="zh-CN" sz="1400" kern="100">
                          <a:effectLst/>
                        </a:rPr>
                        <a:t>落选</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92" marR="68592" marT="0" marB="0"/>
                </a:tc>
                <a:tc>
                  <a:txBody>
                    <a:bodyPr/>
                    <a:lstStyle/>
                    <a:p>
                      <a:pPr algn="ctr">
                        <a:lnSpc>
                          <a:spcPct val="200000"/>
                        </a:lnSpc>
                        <a:spcAft>
                          <a:spcPts val="0"/>
                        </a:spcAft>
                      </a:pPr>
                      <a:r>
                        <a:rPr lang="en-US" sz="1400" kern="100" dirty="0">
                          <a:effectLst/>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2" marR="68592" marT="0" marB="0"/>
                </a:tc>
                <a:tc>
                  <a:txBody>
                    <a:bodyPr/>
                    <a:lstStyle/>
                    <a:p>
                      <a:pPr algn="ctr">
                        <a:lnSpc>
                          <a:spcPct val="200000"/>
                        </a:lnSpc>
                        <a:spcAft>
                          <a:spcPts val="0"/>
                        </a:spcAft>
                      </a:pPr>
                      <a:r>
                        <a:rPr lang="en-US" sz="1400" kern="100" dirty="0" smtClean="0">
                          <a:effectLst/>
                        </a:rPr>
                        <a:t>0.7</a:t>
                      </a:r>
                      <a:r>
                        <a:rPr lang="en-US" altLang="zh-CN" sz="1400" kern="100" dirty="0" smtClean="0">
                          <a:effectLst/>
                        </a:rPr>
                        <a:t>-2</a:t>
                      </a:r>
                      <a:r>
                        <a:rPr lang="en-US" sz="1400" kern="100" dirty="0" smtClean="0">
                          <a:effectLst/>
                        </a:rPr>
                        <a:t> %</a:t>
                      </a:r>
                      <a:r>
                        <a:rPr lang="zh-CN" sz="1400" kern="100" dirty="0">
                          <a:effectLst/>
                        </a:rPr>
                        <a:t>（落选）</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2" marR="68592" marT="0" marB="0"/>
                </a:tc>
                <a:tc>
                  <a:txBody>
                    <a:bodyPr/>
                    <a:lstStyle/>
                    <a:p>
                      <a:pPr algn="just">
                        <a:lnSpc>
                          <a:spcPct val="200000"/>
                        </a:lnSpc>
                        <a:spcAft>
                          <a:spcPts val="0"/>
                        </a:spcAft>
                      </a:pPr>
                      <a:r>
                        <a:rPr lang="zh-CN" sz="1400" kern="100" dirty="0">
                          <a:effectLst/>
                        </a:rPr>
                        <a:t>经过两轮均无导师学员在本学期落选，有效期内可参加下学期导师双选。</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2" marR="68592" marT="0" marB="0"/>
                </a:tc>
                <a:extLst>
                  <a:ext uri="{0D108BD9-81ED-4DB2-BD59-A6C34878D82A}">
                    <a16:rowId xmlns:a16="http://schemas.microsoft.com/office/drawing/2014/main" val="10004"/>
                  </a:ext>
                </a:extLst>
              </a:tr>
            </a:tbl>
          </a:graphicData>
        </a:graphic>
      </p:graphicFrame>
      <p:sp>
        <p:nvSpPr>
          <p:cNvPr id="50222" name="Rectangle 36"/>
          <p:cNvSpPr>
            <a:spLocks noChangeArrowheads="1"/>
          </p:cNvSpPr>
          <p:nvPr/>
        </p:nvSpPr>
        <p:spPr bwMode="auto">
          <a:xfrm>
            <a:off x="970855" y="6309955"/>
            <a:ext cx="4897239"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100">
                <a:solidFill>
                  <a:schemeClr val="tx1"/>
                </a:solidFill>
                <a:latin typeface="Arial" panose="020B0604020202020204" pitchFamily="34" charset="0"/>
                <a:ea typeface="宋体" panose="02010600030101010101" pitchFamily="2" charset="-122"/>
              </a:defRPr>
            </a:lvl1pPr>
            <a:lvl2pPr marL="742950" indent="-285750">
              <a:defRPr sz="2100">
                <a:solidFill>
                  <a:schemeClr val="tx1"/>
                </a:solidFill>
                <a:latin typeface="Arial" panose="020B0604020202020204" pitchFamily="34" charset="0"/>
                <a:ea typeface="宋体" panose="02010600030101010101" pitchFamily="2" charset="-122"/>
              </a:defRPr>
            </a:lvl2pPr>
            <a:lvl3pPr marL="1143000" indent="-228600">
              <a:defRPr sz="2100">
                <a:solidFill>
                  <a:schemeClr val="tx1"/>
                </a:solidFill>
                <a:latin typeface="Arial" panose="020B0604020202020204" pitchFamily="34" charset="0"/>
                <a:ea typeface="宋体" panose="02010600030101010101" pitchFamily="2" charset="-122"/>
              </a:defRPr>
            </a:lvl3pPr>
            <a:lvl4pPr marL="1600200" indent="-228600">
              <a:defRPr sz="2100">
                <a:solidFill>
                  <a:schemeClr val="tx1"/>
                </a:solidFill>
                <a:latin typeface="Arial" panose="020B0604020202020204" pitchFamily="34" charset="0"/>
                <a:ea typeface="宋体" panose="02010600030101010101" pitchFamily="2" charset="-122"/>
              </a:defRPr>
            </a:lvl4pPr>
            <a:lvl5pPr marL="2057400" indent="-228600">
              <a:defRPr sz="2100">
                <a:solidFill>
                  <a:schemeClr val="tx1"/>
                </a:solidFill>
                <a:latin typeface="Arial" panose="020B0604020202020204" pitchFamily="34" charset="0"/>
                <a:ea typeface="宋体" panose="02010600030101010101" pitchFamily="2" charset="-122"/>
              </a:defRPr>
            </a:lvl5pPr>
            <a:lvl6pPr marL="25146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r>
              <a:rPr lang="zh-CN" altLang="en-US" sz="2000" dirty="0">
                <a:latin typeface="Calibri" panose="020F0502020204030204" pitchFamily="34" charset="0"/>
                <a:cs typeface="Times New Roman" panose="02020603050405020304" pitchFamily="18" charset="0"/>
              </a:rPr>
              <a:t>录取率</a:t>
            </a:r>
            <a:r>
              <a:rPr lang="zh-CN" altLang="en-US" sz="2000" dirty="0" smtClean="0">
                <a:latin typeface="Calibri" panose="020F0502020204030204" pitchFamily="34" charset="0"/>
                <a:cs typeface="Times New Roman" panose="02020603050405020304" pitchFamily="18" charset="0"/>
              </a:rPr>
              <a:t>为预测值，</a:t>
            </a:r>
            <a:r>
              <a:rPr lang="zh-CN" altLang="en-US" sz="2000" dirty="0">
                <a:latin typeface="Calibri" panose="020F0502020204030204" pitchFamily="34" charset="0"/>
                <a:cs typeface="Times New Roman" panose="02020603050405020304" pitchFamily="18" charset="0"/>
              </a:rPr>
              <a:t>仅供参考。</a:t>
            </a:r>
            <a:endParaRPr lang="zh-CN" altLang="en-US" sz="2000" dirty="0"/>
          </a:p>
        </p:txBody>
      </p:sp>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标题 1"/>
          <p:cNvSpPr>
            <a:spLocks noGrp="1"/>
          </p:cNvSpPr>
          <p:nvPr>
            <p:ph type="title"/>
          </p:nvPr>
        </p:nvSpPr>
        <p:spPr/>
        <p:txBody>
          <a:bodyPr/>
          <a:lstStyle/>
          <a:p>
            <a:r>
              <a:rPr lang="zh-CN" altLang="en-US" smtClean="0">
                <a:latin typeface="华文新魏" panose="02010800040101010101" pitchFamily="2" charset="-122"/>
                <a:ea typeface="华文新魏" panose="02010800040101010101" pitchFamily="2" charset="-122"/>
              </a:rPr>
              <a:t>志愿状态说明</a:t>
            </a:r>
          </a:p>
        </p:txBody>
      </p:sp>
      <p:graphicFrame>
        <p:nvGraphicFramePr>
          <p:cNvPr id="3" name="图示 2"/>
          <p:cNvGraphicFramePr/>
          <p:nvPr>
            <p:extLst>
              <p:ext uri="{D42A27DB-BD31-4B8C-83A1-F6EECF244321}">
                <p14:modId xmlns:p14="http://schemas.microsoft.com/office/powerpoint/2010/main" val="1383022382"/>
              </p:ext>
            </p:extLst>
          </p:nvPr>
        </p:nvGraphicFramePr>
        <p:xfrm>
          <a:off x="1170236" y="1692399"/>
          <a:ext cx="8389003" cy="4752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p:nvPr>
        </p:nvSpPr>
        <p:spPr/>
        <p:txBody>
          <a:bodyPr/>
          <a:lstStyle/>
          <a:p>
            <a:r>
              <a:rPr lang="zh-CN" altLang="en-US" b="1" dirty="0" smtClean="0">
                <a:latin typeface="华文新魏" panose="02010800040101010101" pitchFamily="2" charset="-122"/>
                <a:ea typeface="华文新魏" panose="02010800040101010101" pitchFamily="2" charset="-122"/>
              </a:rPr>
              <a:t>录取后科研成果线上审核</a:t>
            </a:r>
            <a:endParaRPr lang="zh-CN" altLang="en-US" dirty="0" smtClean="0">
              <a:latin typeface="华文新魏" panose="02010800040101010101" pitchFamily="2" charset="-122"/>
              <a:ea typeface="华文新魏" panose="02010800040101010101" pitchFamily="2" charset="-122"/>
            </a:endParaRPr>
          </a:p>
        </p:txBody>
      </p:sp>
      <p:pic>
        <p:nvPicPr>
          <p:cNvPr id="36867" name="Picture 5" descr="https://ss0.bdstatic.com/70cFvHSh_Q1YnxGkpoWK1HF6hhy/it/u=2569832043,3428822455&amp;fm=27&amp;gp=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2688" y="5980113"/>
            <a:ext cx="1439862"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图示 1"/>
          <p:cNvGraphicFramePr/>
          <p:nvPr/>
        </p:nvGraphicFramePr>
        <p:xfrm>
          <a:off x="1674292" y="2027370"/>
          <a:ext cx="7488832" cy="3528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4190637"/>
      </p:ext>
    </p:extLst>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矩形 3"/>
          <p:cNvSpPr>
            <a:spLocks noChangeArrowheads="1"/>
          </p:cNvSpPr>
          <p:nvPr/>
        </p:nvSpPr>
        <p:spPr bwMode="auto">
          <a:xfrm>
            <a:off x="1635125" y="1763713"/>
            <a:ext cx="2955925"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宋体" panose="02010600030101010101" pitchFamily="2" charset="-122"/>
              </a:defRPr>
            </a:lvl1pPr>
            <a:lvl2pPr marL="742950" indent="-285750">
              <a:defRPr sz="2100">
                <a:solidFill>
                  <a:schemeClr val="tx1"/>
                </a:solidFill>
                <a:latin typeface="Arial" panose="020B0604020202020204" pitchFamily="34" charset="0"/>
                <a:ea typeface="宋体" panose="02010600030101010101" pitchFamily="2" charset="-122"/>
              </a:defRPr>
            </a:lvl2pPr>
            <a:lvl3pPr marL="1143000" indent="-228600">
              <a:defRPr sz="2100">
                <a:solidFill>
                  <a:schemeClr val="tx1"/>
                </a:solidFill>
                <a:latin typeface="Arial" panose="020B0604020202020204" pitchFamily="34" charset="0"/>
                <a:ea typeface="宋体" panose="02010600030101010101" pitchFamily="2" charset="-122"/>
              </a:defRPr>
            </a:lvl3pPr>
            <a:lvl4pPr marL="1600200" indent="-228600">
              <a:defRPr sz="2100">
                <a:solidFill>
                  <a:schemeClr val="tx1"/>
                </a:solidFill>
                <a:latin typeface="Arial" panose="020B0604020202020204" pitchFamily="34" charset="0"/>
                <a:ea typeface="宋体" panose="02010600030101010101" pitchFamily="2" charset="-122"/>
              </a:defRPr>
            </a:lvl4pPr>
            <a:lvl5pPr marL="2057400" indent="-228600">
              <a:defRPr sz="2100">
                <a:solidFill>
                  <a:schemeClr val="tx1"/>
                </a:solidFill>
                <a:latin typeface="Arial" panose="020B0604020202020204" pitchFamily="34" charset="0"/>
                <a:ea typeface="宋体" panose="02010600030101010101" pitchFamily="2" charset="-122"/>
              </a:defRPr>
            </a:lvl5pPr>
            <a:lvl6pPr marL="25146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a:r>
              <a:rPr lang="zh-CN" altLang="en-US" sz="5400">
                <a:solidFill>
                  <a:srgbClr val="0070C0"/>
                </a:solidFill>
                <a:latin typeface="华文琥珀" panose="02010800040101010101" pitchFamily="2" charset="-122"/>
                <a:ea typeface="华文琥珀" panose="02010800040101010101" pitchFamily="2" charset="-122"/>
              </a:rPr>
              <a:t>论文写作</a:t>
            </a:r>
            <a:endParaRPr lang="en-US" altLang="zh-CN" sz="5400">
              <a:solidFill>
                <a:srgbClr val="0070C0"/>
              </a:solidFill>
              <a:latin typeface="华文琥珀" panose="02010800040101010101" pitchFamily="2" charset="-122"/>
              <a:ea typeface="华文琥珀" panose="02010800040101010101" pitchFamily="2" charset="-122"/>
            </a:endParaRPr>
          </a:p>
          <a:p>
            <a:pPr algn="ctr"/>
            <a:endParaRPr lang="en-US" altLang="zh-CN" sz="8000">
              <a:latin typeface="华文琥珀" panose="02010800040101010101" pitchFamily="2" charset="-122"/>
              <a:ea typeface="华文琥珀" panose="02010800040101010101" pitchFamily="2" charset="-122"/>
            </a:endParaRPr>
          </a:p>
          <a:p>
            <a:pPr algn="ctr"/>
            <a:endParaRPr lang="zh-CN" altLang="en-US" sz="8000">
              <a:solidFill>
                <a:srgbClr val="0070C0"/>
              </a:solidFill>
              <a:latin typeface="华文琥珀" panose="02010800040101010101" pitchFamily="2" charset="-122"/>
              <a:ea typeface="华文琥珀" panose="02010800040101010101" pitchFamily="2" charset="-122"/>
            </a:endParaRPr>
          </a:p>
        </p:txBody>
      </p:sp>
      <p:graphicFrame>
        <p:nvGraphicFramePr>
          <p:cNvPr id="2" name="图示 1"/>
          <p:cNvGraphicFramePr/>
          <p:nvPr/>
        </p:nvGraphicFramePr>
        <p:xfrm>
          <a:off x="1603298" y="2484487"/>
          <a:ext cx="7128933" cy="4752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3252" name="矩形 2"/>
          <p:cNvSpPr>
            <a:spLocks noChangeArrowheads="1"/>
          </p:cNvSpPr>
          <p:nvPr/>
        </p:nvSpPr>
        <p:spPr bwMode="auto">
          <a:xfrm>
            <a:off x="4156075" y="1836738"/>
            <a:ext cx="32623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宋体" panose="02010600030101010101" pitchFamily="2" charset="-122"/>
              </a:defRPr>
            </a:lvl1pPr>
            <a:lvl2pPr marL="742950" indent="-285750">
              <a:defRPr sz="2100">
                <a:solidFill>
                  <a:schemeClr val="tx1"/>
                </a:solidFill>
                <a:latin typeface="Arial" panose="020B0604020202020204" pitchFamily="34" charset="0"/>
                <a:ea typeface="宋体" panose="02010600030101010101" pitchFamily="2" charset="-122"/>
              </a:defRPr>
            </a:lvl2pPr>
            <a:lvl3pPr marL="1143000" indent="-228600">
              <a:defRPr sz="2100">
                <a:solidFill>
                  <a:schemeClr val="tx1"/>
                </a:solidFill>
                <a:latin typeface="Arial" panose="020B0604020202020204" pitchFamily="34" charset="0"/>
                <a:ea typeface="宋体" panose="02010600030101010101" pitchFamily="2" charset="-122"/>
              </a:defRPr>
            </a:lvl3pPr>
            <a:lvl4pPr marL="1600200" indent="-228600">
              <a:defRPr sz="2100">
                <a:solidFill>
                  <a:schemeClr val="tx1"/>
                </a:solidFill>
                <a:latin typeface="Arial" panose="020B0604020202020204" pitchFamily="34" charset="0"/>
                <a:ea typeface="宋体" panose="02010600030101010101" pitchFamily="2" charset="-122"/>
              </a:defRPr>
            </a:lvl4pPr>
            <a:lvl5pPr marL="2057400" indent="-228600">
              <a:defRPr sz="2100">
                <a:solidFill>
                  <a:schemeClr val="tx1"/>
                </a:solidFill>
                <a:latin typeface="Arial" panose="020B0604020202020204" pitchFamily="34" charset="0"/>
                <a:ea typeface="宋体" panose="02010600030101010101" pitchFamily="2" charset="-122"/>
              </a:defRPr>
            </a:lvl5pPr>
            <a:lvl6pPr marL="25146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a:r>
              <a:rPr lang="zh-CN" altLang="en-US" sz="4800">
                <a:latin typeface="华文琥珀" panose="02010800040101010101" pitchFamily="2" charset="-122"/>
                <a:ea typeface="华文琥珀" panose="02010800040101010101" pitchFamily="2" charset="-122"/>
              </a:rPr>
              <a:t>（过五关）</a:t>
            </a:r>
            <a:endParaRPr lang="en-US" altLang="zh-CN" sz="4800">
              <a:latin typeface="华文琥珀" panose="02010800040101010101" pitchFamily="2" charset="-122"/>
              <a:ea typeface="华文琥珀"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a:spLocks noGrp="1"/>
          </p:cNvSpPr>
          <p:nvPr>
            <p:ph type="title"/>
          </p:nvPr>
        </p:nvSpPr>
        <p:spPr/>
        <p:txBody>
          <a:bodyPr/>
          <a:lstStyle/>
          <a:p>
            <a:r>
              <a:rPr lang="zh-CN" altLang="en-US" smtClean="0">
                <a:latin typeface="黑体" panose="02010609060101010101" pitchFamily="2" charset="-122"/>
                <a:ea typeface="黑体" panose="02010609060101010101" pitchFamily="2" charset="-122"/>
              </a:rPr>
              <a:t>参考文档</a:t>
            </a:r>
          </a:p>
        </p:txBody>
      </p:sp>
      <p:graphicFrame>
        <p:nvGraphicFramePr>
          <p:cNvPr id="2" name="图示 1"/>
          <p:cNvGraphicFramePr/>
          <p:nvPr>
            <p:extLst>
              <p:ext uri="{D42A27DB-BD31-4B8C-83A1-F6EECF244321}">
                <p14:modId xmlns:p14="http://schemas.microsoft.com/office/powerpoint/2010/main" val="1997197996"/>
              </p:ext>
            </p:extLst>
          </p:nvPr>
        </p:nvGraphicFramePr>
        <p:xfrm>
          <a:off x="1242244" y="1692399"/>
          <a:ext cx="7956955" cy="4752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p:cNvSpPr>
            <a:spLocks noGrp="1"/>
          </p:cNvSpPr>
          <p:nvPr>
            <p:ph type="title"/>
          </p:nvPr>
        </p:nvSpPr>
        <p:spPr/>
        <p:txBody>
          <a:bodyPr/>
          <a:lstStyle/>
          <a:p>
            <a:r>
              <a:rPr lang="zh-CN" altLang="en-US" smtClean="0">
                <a:latin typeface="华文新魏" panose="02010800040101010101" pitchFamily="2" charset="-122"/>
                <a:ea typeface="华文新魏" panose="02010800040101010101" pitchFamily="2" charset="-122"/>
              </a:rPr>
              <a:t>自己的创作（劳动）成果</a:t>
            </a:r>
          </a:p>
        </p:txBody>
      </p:sp>
      <p:graphicFrame>
        <p:nvGraphicFramePr>
          <p:cNvPr id="4" name="图示 3"/>
          <p:cNvGraphicFramePr/>
          <p:nvPr>
            <p:extLst>
              <p:ext uri="{D42A27DB-BD31-4B8C-83A1-F6EECF244321}">
                <p14:modId xmlns:p14="http://schemas.microsoft.com/office/powerpoint/2010/main" val="1150497797"/>
              </p:ext>
            </p:extLst>
          </p:nvPr>
        </p:nvGraphicFramePr>
        <p:xfrm>
          <a:off x="1314252" y="1422400"/>
          <a:ext cx="8085667" cy="5331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p:txBody>
          <a:bodyPr/>
          <a:lstStyle/>
          <a:p>
            <a:r>
              <a:rPr lang="zh-CN" altLang="en-US" smtClean="0">
                <a:latin typeface="华文新魏" panose="02010800040101010101" pitchFamily="2" charset="-122"/>
                <a:ea typeface="华文新魏" panose="02010800040101010101" pitchFamily="2" charset="-122"/>
              </a:rPr>
              <a:t>学术规范要点说明</a:t>
            </a:r>
          </a:p>
        </p:txBody>
      </p:sp>
      <p:graphicFrame>
        <p:nvGraphicFramePr>
          <p:cNvPr id="4" name="内容占位符 3"/>
          <p:cNvGraphicFramePr>
            <a:graphicFrameLocks noGrp="1"/>
          </p:cNvGraphicFramePr>
          <p:nvPr>
            <p:ph idx="1"/>
          </p:nvPr>
        </p:nvGraphicFramePr>
        <p:xfrm>
          <a:off x="378148" y="1548383"/>
          <a:ext cx="993710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p:cNvSpPr>
            <a:spLocks noGrp="1"/>
          </p:cNvSpPr>
          <p:nvPr>
            <p:ph type="title"/>
          </p:nvPr>
        </p:nvSpPr>
        <p:spPr>
          <a:xfrm>
            <a:off x="233363" y="192088"/>
            <a:ext cx="6442075" cy="1258887"/>
          </a:xfrm>
        </p:spPr>
        <p:txBody>
          <a:bodyPr/>
          <a:lstStyle/>
          <a:p>
            <a:r>
              <a:rPr lang="zh-CN" altLang="en-US" smtClean="0">
                <a:latin typeface="华文新魏" panose="02010800040101010101" pitchFamily="2" charset="-122"/>
                <a:ea typeface="华文新魏" panose="02010800040101010101" pitchFamily="2" charset="-122"/>
              </a:rPr>
              <a:t>     保持有效沟通</a:t>
            </a:r>
          </a:p>
        </p:txBody>
      </p:sp>
      <p:pic>
        <p:nvPicPr>
          <p:cNvPr id="57347" name="Picture 6" descr="https://ss1.bdstatic.com/70cFvXSh_Q1YnxGkpoWK1HF6hhy/it/u=1500586562,2468688641&amp;fm=200&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375" y="2879725"/>
            <a:ext cx="1439863"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2" descr="https://ss0.bdstatic.com/70cFvHSh_Q1YnxGkpoWK1HF6hhy/it/u=2237340145,1174239323&amp;fm=200&amp;gp=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625" y="306070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图示 1"/>
          <p:cNvGraphicFramePr/>
          <p:nvPr/>
        </p:nvGraphicFramePr>
        <p:xfrm>
          <a:off x="1746300" y="1692399"/>
          <a:ext cx="7128933" cy="47526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1"/>
          <p:cNvSpPr>
            <a:spLocks noGrp="1"/>
          </p:cNvSpPr>
          <p:nvPr>
            <p:ph type="title"/>
          </p:nvPr>
        </p:nvSpPr>
        <p:spPr/>
        <p:txBody>
          <a:bodyPr/>
          <a:lstStyle/>
          <a:p>
            <a:r>
              <a:rPr lang="zh-CN" altLang="en-US" smtClean="0">
                <a:latin typeface="华文新魏" panose="02010800040101010101" pitchFamily="2" charset="-122"/>
                <a:ea typeface="华文新魏" panose="02010800040101010101" pitchFamily="2" charset="-122"/>
              </a:rPr>
              <a:t>微信群沟通</a:t>
            </a:r>
          </a:p>
        </p:txBody>
      </p:sp>
      <p:sp>
        <p:nvSpPr>
          <p:cNvPr id="58371" name="内容占位符 2"/>
          <p:cNvSpPr>
            <a:spLocks noGrp="1"/>
          </p:cNvSpPr>
          <p:nvPr>
            <p:ph idx="1"/>
          </p:nvPr>
        </p:nvSpPr>
        <p:spPr>
          <a:xfrm>
            <a:off x="496888" y="1547813"/>
            <a:ext cx="9623425" cy="865187"/>
          </a:xfrm>
        </p:spPr>
        <p:txBody>
          <a:bodyPr/>
          <a:lstStyle/>
          <a:p>
            <a:pPr marL="0" indent="0">
              <a:buFont typeface="Arial" panose="020B0604020202020204" pitchFamily="34" charset="0"/>
              <a:buNone/>
            </a:pPr>
            <a:r>
              <a:rPr lang="zh-CN" altLang="en-US" sz="2800" smtClean="0"/>
              <a:t>建议同一导师的学员之间建立微信群，学员组名单可通过学位论文邮箱申请获取</a:t>
            </a:r>
            <a:endParaRPr lang="en-US" altLang="zh-CN" sz="2800" smtClean="0"/>
          </a:p>
        </p:txBody>
      </p:sp>
      <p:graphicFrame>
        <p:nvGraphicFramePr>
          <p:cNvPr id="3" name="图示 2"/>
          <p:cNvGraphicFramePr/>
          <p:nvPr/>
        </p:nvGraphicFramePr>
        <p:xfrm>
          <a:off x="1746300" y="2507660"/>
          <a:ext cx="6408712"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1"/>
          <p:cNvSpPr>
            <a:spLocks noGrp="1"/>
          </p:cNvSpPr>
          <p:nvPr>
            <p:ph type="title"/>
          </p:nvPr>
        </p:nvSpPr>
        <p:spPr/>
        <p:txBody>
          <a:bodyPr/>
          <a:lstStyle/>
          <a:p>
            <a:r>
              <a:rPr lang="zh-CN" altLang="en-US" smtClean="0">
                <a:latin typeface="华文新魏" panose="02010800040101010101" pitchFamily="2" charset="-122"/>
                <a:ea typeface="华文新魏" panose="02010800040101010101" pitchFamily="2" charset="-122"/>
              </a:rPr>
              <a:t>五个阶段任务</a:t>
            </a:r>
          </a:p>
        </p:txBody>
      </p:sp>
      <p:pic>
        <p:nvPicPr>
          <p:cNvPr id="60419" name="Picture 5" descr="https://ss1.bdstatic.com/70cFuXSh_Q1YnxGkpoWK1HF6hhy/it/u=1366889919,3116892822&amp;fm=200&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5350" y="2413000"/>
            <a:ext cx="155098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9" descr="https://ss3.bdstatic.com/70cFv8Sh_Q1YnxGkpoWK1HF6hhy/it/u=2787529474,3791901795&amp;fm=27&amp;gp=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5350" y="4500563"/>
            <a:ext cx="1603375"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图示 1"/>
          <p:cNvGraphicFramePr/>
          <p:nvPr>
            <p:extLst>
              <p:ext uri="{D42A27DB-BD31-4B8C-83A1-F6EECF244321}">
                <p14:modId xmlns:p14="http://schemas.microsoft.com/office/powerpoint/2010/main" val="3741334342"/>
              </p:ext>
            </p:extLst>
          </p:nvPr>
        </p:nvGraphicFramePr>
        <p:xfrm>
          <a:off x="810196" y="1548383"/>
          <a:ext cx="7128933" cy="47526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p:txBody>
          <a:bodyPr/>
          <a:lstStyle/>
          <a:p>
            <a:r>
              <a:rPr lang="zh-CN" altLang="en-US" dirty="0" smtClean="0">
                <a:latin typeface="华文新魏" panose="02010800040101010101" pitchFamily="2" charset="-122"/>
                <a:ea typeface="华文新魏" panose="02010800040101010101" pitchFamily="2" charset="-122"/>
              </a:rPr>
              <a:t>答辩期限</a:t>
            </a:r>
            <a:r>
              <a:rPr lang="en-US" altLang="zh-CN" dirty="0" smtClean="0">
                <a:latin typeface="华文宋体" panose="02010600040101010101" pitchFamily="2" charset="-122"/>
                <a:ea typeface="华文宋体" panose="02010600040101010101" pitchFamily="2" charset="-122"/>
              </a:rPr>
              <a:t>【202401</a:t>
            </a:r>
            <a:r>
              <a:rPr lang="zh-CN" altLang="en-US" dirty="0" smtClean="0">
                <a:latin typeface="华文宋体" panose="02010600040101010101" pitchFamily="2" charset="-122"/>
                <a:ea typeface="华文宋体" panose="02010600040101010101" pitchFamily="2" charset="-122"/>
              </a:rPr>
              <a:t>轮次</a:t>
            </a:r>
            <a:r>
              <a:rPr lang="en-US" altLang="zh-CN" dirty="0" smtClean="0">
                <a:latin typeface="华文宋体" panose="02010600040101010101" pitchFamily="2" charset="-122"/>
                <a:ea typeface="华文宋体" panose="02010600040101010101" pitchFamily="2" charset="-122"/>
              </a:rPr>
              <a:t>】</a:t>
            </a:r>
            <a:endParaRPr lang="zh-CN" altLang="en-US" dirty="0" smtClean="0">
              <a:latin typeface="华文宋体" panose="02010600040101010101" pitchFamily="2" charset="-122"/>
              <a:ea typeface="华文宋体" panose="02010600040101010101" pitchFamily="2" charset="-122"/>
            </a:endParaRPr>
          </a:p>
        </p:txBody>
      </p:sp>
      <p:sp>
        <p:nvSpPr>
          <p:cNvPr id="28675" name="Rectangle 5"/>
          <p:cNvSpPr>
            <a:spLocks noChangeArrowheads="1"/>
          </p:cNvSpPr>
          <p:nvPr/>
        </p:nvSpPr>
        <p:spPr bwMode="auto">
          <a:xfrm>
            <a:off x="377825" y="1376675"/>
            <a:ext cx="6255239"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100">
                <a:solidFill>
                  <a:schemeClr val="tx1"/>
                </a:solidFill>
                <a:latin typeface="Arial" panose="020B0604020202020204" pitchFamily="34" charset="0"/>
                <a:ea typeface="宋体" panose="02010600030101010101" pitchFamily="2" charset="-122"/>
              </a:defRPr>
            </a:lvl1pPr>
            <a:lvl2pPr marL="742950" indent="-285750">
              <a:defRPr sz="2100">
                <a:solidFill>
                  <a:schemeClr val="tx1"/>
                </a:solidFill>
                <a:latin typeface="Arial" panose="020B0604020202020204" pitchFamily="34" charset="0"/>
                <a:ea typeface="宋体" panose="02010600030101010101" pitchFamily="2" charset="-122"/>
              </a:defRPr>
            </a:lvl2pPr>
            <a:lvl3pPr marL="1143000" indent="-228600">
              <a:defRPr sz="2100">
                <a:solidFill>
                  <a:schemeClr val="tx1"/>
                </a:solidFill>
                <a:latin typeface="Arial" panose="020B0604020202020204" pitchFamily="34" charset="0"/>
                <a:ea typeface="宋体" panose="02010600030101010101" pitchFamily="2" charset="-122"/>
              </a:defRPr>
            </a:lvl3pPr>
            <a:lvl4pPr marL="1600200" indent="-228600">
              <a:defRPr sz="2100">
                <a:solidFill>
                  <a:schemeClr val="tx1"/>
                </a:solidFill>
                <a:latin typeface="Arial" panose="020B0604020202020204" pitchFamily="34" charset="0"/>
                <a:ea typeface="宋体" panose="02010600030101010101" pitchFamily="2" charset="-122"/>
              </a:defRPr>
            </a:lvl4pPr>
            <a:lvl5pPr marL="2057400" indent="-228600">
              <a:defRPr sz="2100">
                <a:solidFill>
                  <a:schemeClr val="tx1"/>
                </a:solidFill>
                <a:latin typeface="Arial" panose="020B0604020202020204" pitchFamily="34" charset="0"/>
                <a:ea typeface="宋体" panose="02010600030101010101" pitchFamily="2" charset="-122"/>
              </a:defRPr>
            </a:lvl5pPr>
            <a:lvl6pPr marL="25146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r>
              <a:rPr lang="zh-CN" altLang="zh-CN" sz="2000" dirty="0">
                <a:cs typeface="Arial" panose="020B0604020202020204" pitchFamily="34" charset="0"/>
              </a:rPr>
              <a:t>最后一门考试时间</a:t>
            </a:r>
            <a:r>
              <a:rPr lang="zh-CN" altLang="zh-CN" sz="2000" dirty="0" smtClean="0">
                <a:cs typeface="Arial" panose="020B0604020202020204" pitchFamily="34" charset="0"/>
              </a:rPr>
              <a:t>在</a:t>
            </a:r>
            <a:r>
              <a:rPr lang="en-US" altLang="zh-CN" sz="2000" dirty="0" smtClean="0">
                <a:cs typeface="Arial" panose="020B0604020202020204" pitchFamily="34" charset="0"/>
              </a:rPr>
              <a:t>24</a:t>
            </a:r>
            <a:r>
              <a:rPr lang="zh-CN" altLang="en-US" sz="2000" dirty="0" smtClean="0">
                <a:cs typeface="Arial" panose="020B0604020202020204" pitchFamily="34" charset="0"/>
              </a:rPr>
              <a:t>年</a:t>
            </a:r>
            <a:r>
              <a:rPr lang="en-US" altLang="zh-CN" sz="2000" dirty="0" smtClean="0">
                <a:cs typeface="Arial" panose="020B0604020202020204" pitchFamily="34" charset="0"/>
              </a:rPr>
              <a:t>2</a:t>
            </a:r>
            <a:r>
              <a:rPr lang="zh-CN" altLang="en-US" sz="2000" dirty="0" smtClean="0">
                <a:cs typeface="Arial" panose="020B0604020202020204" pitchFamily="34" charset="0"/>
              </a:rPr>
              <a:t>月前</a:t>
            </a:r>
            <a:r>
              <a:rPr lang="zh-CN" altLang="en-US" sz="2000" dirty="0">
                <a:cs typeface="Arial" panose="020B0604020202020204" pitchFamily="34" charset="0"/>
              </a:rPr>
              <a:t>的学员答辩期限如下：</a:t>
            </a:r>
            <a:endParaRPr lang="zh-CN" altLang="en-US" sz="2000" dirty="0"/>
          </a:p>
          <a:p>
            <a:endParaRPr lang="zh-CN" altLang="en-US" dirty="0"/>
          </a:p>
        </p:txBody>
      </p:sp>
      <p:sp>
        <p:nvSpPr>
          <p:cNvPr id="28677" name="TextBox 3"/>
          <p:cNvSpPr txBox="1">
            <a:spLocks noChangeArrowheads="1"/>
          </p:cNvSpPr>
          <p:nvPr/>
        </p:nvSpPr>
        <p:spPr bwMode="auto">
          <a:xfrm>
            <a:off x="288244" y="3759862"/>
            <a:ext cx="1029714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smtClean="0">
                <a:solidFill>
                  <a:srgbClr val="FF0000"/>
                </a:solidFill>
                <a:latin typeface="黑体" panose="02010609060101010101" pitchFamily="2" charset="-122"/>
                <a:ea typeface="黑体" panose="02010609060101010101" pitchFamily="2" charset="-122"/>
              </a:rPr>
              <a:t>截止日期：最后一门通过的考试日期开始计算，</a:t>
            </a:r>
            <a:r>
              <a:rPr lang="en-US" altLang="zh-CN" b="1" dirty="0" smtClean="0">
                <a:solidFill>
                  <a:srgbClr val="FF0000"/>
                </a:solidFill>
                <a:latin typeface="黑体" panose="02010609060101010101" pitchFamily="2" charset="-122"/>
                <a:ea typeface="黑体" panose="02010609060101010101" pitchFamily="2" charset="-122"/>
              </a:rPr>
              <a:t>18</a:t>
            </a:r>
            <a:r>
              <a:rPr lang="zh-CN" altLang="en-US" b="1" dirty="0" smtClean="0">
                <a:solidFill>
                  <a:srgbClr val="FF0000"/>
                </a:solidFill>
                <a:latin typeface="黑体" panose="02010609060101010101" pitchFamily="2" charset="-122"/>
                <a:ea typeface="黑体" panose="02010609060101010101" pitchFamily="2" charset="-122"/>
              </a:rPr>
              <a:t>个月内完成答辩。导师</a:t>
            </a:r>
            <a:r>
              <a:rPr lang="zh-CN" altLang="en-US" b="1" dirty="0">
                <a:solidFill>
                  <a:srgbClr val="FF0000"/>
                </a:solidFill>
                <a:latin typeface="黑体" panose="02010609060101010101" pitchFamily="2" charset="-122"/>
                <a:ea typeface="黑体" panose="02010609060101010101" pitchFamily="2" charset="-122"/>
              </a:rPr>
              <a:t>并不知道你的截止</a:t>
            </a:r>
            <a:r>
              <a:rPr lang="zh-CN" altLang="en-US" b="1" dirty="0" smtClean="0">
                <a:solidFill>
                  <a:srgbClr val="FF0000"/>
                </a:solidFill>
                <a:latin typeface="黑体" panose="02010609060101010101" pitchFamily="2" charset="-122"/>
                <a:ea typeface="黑体" panose="02010609060101010101" pitchFamily="2" charset="-122"/>
              </a:rPr>
              <a:t>时间。论文管理平台首页红字部分就是你的答辩截止日期。</a:t>
            </a:r>
            <a:endParaRPr lang="zh-CN" altLang="en-US" b="1" dirty="0">
              <a:solidFill>
                <a:srgbClr val="FF0000"/>
              </a:solidFill>
              <a:latin typeface="黑体" panose="02010609060101010101" pitchFamily="2" charset="-122"/>
              <a:ea typeface="黑体" panose="02010609060101010101" pitchFamily="2" charset="-122"/>
            </a:endParaRPr>
          </a:p>
        </p:txBody>
      </p:sp>
      <p:graphicFrame>
        <p:nvGraphicFramePr>
          <p:cNvPr id="4" name="内容占位符 3"/>
          <p:cNvGraphicFramePr>
            <a:graphicFrameLocks noGrp="1"/>
          </p:cNvGraphicFramePr>
          <p:nvPr>
            <p:ph idx="1"/>
            <p:custDataLst>
              <p:tags r:id="rId1"/>
            </p:custDataLst>
            <p:extLst>
              <p:ext uri="{D42A27DB-BD31-4B8C-83A1-F6EECF244321}">
                <p14:modId xmlns:p14="http://schemas.microsoft.com/office/powerpoint/2010/main" val="4065466283"/>
              </p:ext>
            </p:extLst>
          </p:nvPr>
        </p:nvGraphicFramePr>
        <p:xfrm>
          <a:off x="640343" y="1883424"/>
          <a:ext cx="9217024" cy="1843088"/>
        </p:xfrm>
        <a:graphic>
          <a:graphicData uri="http://schemas.openxmlformats.org/drawingml/2006/table">
            <a:tbl>
              <a:tblPr>
                <a:tableStyleId>{5C22544A-7EE6-4342-B048-85BDC9FD1C3A}</a:tableStyleId>
              </a:tblPr>
              <a:tblGrid>
                <a:gridCol w="1498572">
                  <a:extLst>
                    <a:ext uri="{9D8B030D-6E8A-4147-A177-3AD203B41FA5}">
                      <a16:colId xmlns:a16="http://schemas.microsoft.com/office/drawing/2014/main" val="20000"/>
                    </a:ext>
                  </a:extLst>
                </a:gridCol>
                <a:gridCol w="1869187">
                  <a:extLst>
                    <a:ext uri="{9D8B030D-6E8A-4147-A177-3AD203B41FA5}">
                      <a16:colId xmlns:a16="http://schemas.microsoft.com/office/drawing/2014/main" val="20001"/>
                    </a:ext>
                  </a:extLst>
                </a:gridCol>
                <a:gridCol w="1869187">
                  <a:extLst>
                    <a:ext uri="{9D8B030D-6E8A-4147-A177-3AD203B41FA5}">
                      <a16:colId xmlns:a16="http://schemas.microsoft.com/office/drawing/2014/main" val="20002"/>
                    </a:ext>
                  </a:extLst>
                </a:gridCol>
                <a:gridCol w="2110891">
                  <a:extLst>
                    <a:ext uri="{9D8B030D-6E8A-4147-A177-3AD203B41FA5}">
                      <a16:colId xmlns:a16="http://schemas.microsoft.com/office/drawing/2014/main" val="20003"/>
                    </a:ext>
                  </a:extLst>
                </a:gridCol>
                <a:gridCol w="1869187">
                  <a:extLst>
                    <a:ext uri="{9D8B030D-6E8A-4147-A177-3AD203B41FA5}">
                      <a16:colId xmlns:a16="http://schemas.microsoft.com/office/drawing/2014/main" val="20004"/>
                    </a:ext>
                  </a:extLst>
                </a:gridCol>
              </a:tblGrid>
              <a:tr h="630530">
                <a:tc>
                  <a:txBody>
                    <a:bodyPr/>
                    <a:lstStyle/>
                    <a:p>
                      <a:pPr algn="ctr" fontAlgn="ctr"/>
                      <a:r>
                        <a:rPr lang="zh-CN" altLang="en-US" sz="2000" b="1" u="none" strike="noStrike" dirty="0">
                          <a:effectLst/>
                        </a:rPr>
                        <a:t>环节</a:t>
                      </a:r>
                      <a:endParaRPr lang="zh-CN" altLang="en-US" sz="2000" b="1" i="0" u="none" strike="noStrike" dirty="0">
                        <a:solidFill>
                          <a:srgbClr val="000000"/>
                        </a:solidFill>
                        <a:effectLst/>
                        <a:latin typeface="华文楷体" panose="02010600040101010101" pitchFamily="2" charset="-122"/>
                        <a:ea typeface="华文楷体" panose="02010600040101010101" pitchFamily="2" charset="-122"/>
                      </a:endParaRPr>
                    </a:p>
                  </a:txBody>
                  <a:tcPr marL="7620" marR="7620" marT="7622" marB="0" anchor="ctr"/>
                </a:tc>
                <a:tc>
                  <a:txBody>
                    <a:bodyPr/>
                    <a:lstStyle/>
                    <a:p>
                      <a:pPr algn="ctr" fontAlgn="ctr"/>
                      <a:r>
                        <a:rPr lang="zh-CN" altLang="en-US" sz="2000" b="1" u="none" strike="noStrike" dirty="0">
                          <a:effectLst/>
                        </a:rPr>
                        <a:t>报提纲时间</a:t>
                      </a:r>
                      <a:endParaRPr lang="zh-CN" altLang="en-US" sz="2000" b="1" i="0" u="none" strike="noStrike" dirty="0">
                        <a:solidFill>
                          <a:srgbClr val="000000"/>
                        </a:solidFill>
                        <a:effectLst/>
                        <a:latin typeface="华文楷体" panose="02010600040101010101" pitchFamily="2" charset="-122"/>
                        <a:ea typeface="华文楷体" panose="02010600040101010101" pitchFamily="2" charset="-122"/>
                      </a:endParaRPr>
                    </a:p>
                  </a:txBody>
                  <a:tcPr marL="7620" marR="7620" marT="7622" marB="0" anchor="ctr"/>
                </a:tc>
                <a:tc>
                  <a:txBody>
                    <a:bodyPr/>
                    <a:lstStyle/>
                    <a:p>
                      <a:pPr algn="ctr" fontAlgn="ctr"/>
                      <a:r>
                        <a:rPr lang="zh-CN" altLang="en-US" sz="2000" b="1" u="none" strike="noStrike" dirty="0">
                          <a:effectLst/>
                        </a:rPr>
                        <a:t>完稿时间</a:t>
                      </a:r>
                      <a:endParaRPr lang="zh-CN" altLang="en-US" sz="2000" b="1" i="0" u="none" strike="noStrike" dirty="0">
                        <a:solidFill>
                          <a:srgbClr val="000000"/>
                        </a:solidFill>
                        <a:effectLst/>
                        <a:latin typeface="华文楷体" panose="02010600040101010101" pitchFamily="2" charset="-122"/>
                        <a:ea typeface="华文楷体" panose="02010600040101010101" pitchFamily="2" charset="-122"/>
                      </a:endParaRPr>
                    </a:p>
                  </a:txBody>
                  <a:tcPr marL="7620" marR="7620" marT="7622" marB="0" anchor="ctr"/>
                </a:tc>
                <a:tc>
                  <a:txBody>
                    <a:bodyPr/>
                    <a:lstStyle/>
                    <a:p>
                      <a:pPr algn="ctr" fontAlgn="ctr"/>
                      <a:r>
                        <a:rPr lang="zh-CN" altLang="en-US" sz="2000" b="1" u="none" strike="noStrike" dirty="0">
                          <a:effectLst/>
                        </a:rPr>
                        <a:t>答辩申请时间</a:t>
                      </a:r>
                      <a:endParaRPr lang="zh-CN" altLang="en-US" sz="2000" b="1" i="0" u="none" strike="noStrike" dirty="0">
                        <a:solidFill>
                          <a:srgbClr val="000000"/>
                        </a:solidFill>
                        <a:effectLst/>
                        <a:latin typeface="华文楷体" panose="02010600040101010101" pitchFamily="2" charset="-122"/>
                        <a:ea typeface="华文楷体" panose="02010600040101010101" pitchFamily="2" charset="-122"/>
                      </a:endParaRPr>
                    </a:p>
                  </a:txBody>
                  <a:tcPr marL="7620" marR="7620" marT="7622" marB="0" anchor="ctr"/>
                </a:tc>
                <a:tc>
                  <a:txBody>
                    <a:bodyPr/>
                    <a:lstStyle/>
                    <a:p>
                      <a:pPr algn="ctr" fontAlgn="ctr"/>
                      <a:r>
                        <a:rPr lang="zh-CN" altLang="en-US" sz="2000" b="1" u="none" strike="noStrike" dirty="0" smtClean="0">
                          <a:effectLst/>
                        </a:rPr>
                        <a:t>答辩终止时间</a:t>
                      </a:r>
                      <a:endParaRPr lang="zh-CN" altLang="en-US" sz="2000" b="1" i="0" u="none" strike="noStrike" dirty="0">
                        <a:solidFill>
                          <a:srgbClr val="000000"/>
                        </a:solidFill>
                        <a:effectLst/>
                        <a:latin typeface="华文楷体" panose="02010600040101010101" pitchFamily="2" charset="-122"/>
                        <a:ea typeface="华文楷体" panose="02010600040101010101" pitchFamily="2" charset="-122"/>
                      </a:endParaRPr>
                    </a:p>
                  </a:txBody>
                  <a:tcPr marL="7620" marR="7620" marT="7622" marB="0" anchor="ctr"/>
                </a:tc>
                <a:extLst>
                  <a:ext uri="{0D108BD9-81ED-4DB2-BD59-A6C34878D82A}">
                    <a16:rowId xmlns:a16="http://schemas.microsoft.com/office/drawing/2014/main" val="10000"/>
                  </a:ext>
                </a:extLst>
              </a:tr>
              <a:tr h="630530">
                <a:tc>
                  <a:txBody>
                    <a:bodyPr/>
                    <a:lstStyle/>
                    <a:p>
                      <a:pPr algn="ctr" fontAlgn="ctr"/>
                      <a:r>
                        <a:rPr lang="zh-CN" altLang="en-US" sz="2000" b="1" u="none" strike="noStrike" dirty="0">
                          <a:effectLst/>
                        </a:rPr>
                        <a:t>答辩</a:t>
                      </a:r>
                      <a:endParaRPr lang="zh-CN" altLang="en-US" sz="2000" b="1" i="0" u="none" strike="noStrike" dirty="0">
                        <a:solidFill>
                          <a:srgbClr val="000000"/>
                        </a:solidFill>
                        <a:effectLst/>
                        <a:latin typeface="华文楷体" panose="02010600040101010101" pitchFamily="2" charset="-122"/>
                        <a:ea typeface="华文楷体" panose="02010600040101010101" pitchFamily="2" charset="-122"/>
                      </a:endParaRPr>
                    </a:p>
                  </a:txBody>
                  <a:tcPr marL="7620" marR="7620" marT="7622" marB="0" anchor="ctr"/>
                </a:tc>
                <a:tc>
                  <a:txBody>
                    <a:bodyPr/>
                    <a:lstStyle/>
                    <a:p>
                      <a:pPr algn="ctr" fontAlgn="ctr"/>
                      <a:r>
                        <a:rPr lang="en-US" altLang="zh-CN" sz="2000" b="1" u="none" strike="noStrike" dirty="0" smtClean="0">
                          <a:effectLst/>
                        </a:rPr>
                        <a:t>2024</a:t>
                      </a:r>
                      <a:r>
                        <a:rPr lang="zh-CN" altLang="en-US" sz="2000" b="1" u="none" strike="noStrike" dirty="0" smtClean="0">
                          <a:effectLst/>
                        </a:rPr>
                        <a:t>年</a:t>
                      </a:r>
                      <a:r>
                        <a:rPr lang="en-US" altLang="zh-CN" sz="2000" b="1" u="none" strike="noStrike" dirty="0" smtClean="0">
                          <a:effectLst/>
                        </a:rPr>
                        <a:t>3</a:t>
                      </a:r>
                      <a:r>
                        <a:rPr lang="zh-CN" altLang="en-US" sz="2000" b="1" u="none" strike="noStrike" dirty="0" smtClean="0">
                          <a:effectLst/>
                        </a:rPr>
                        <a:t>月</a:t>
                      </a:r>
                      <a:endParaRPr lang="zh-CN" altLang="en-US" sz="2000" b="1" i="0" u="none" strike="noStrike" dirty="0">
                        <a:solidFill>
                          <a:srgbClr val="000000"/>
                        </a:solidFill>
                        <a:effectLst/>
                        <a:latin typeface="华文楷体" panose="02010600040101010101" pitchFamily="2" charset="-122"/>
                        <a:ea typeface="华文楷体" panose="02010600040101010101" pitchFamily="2" charset="-122"/>
                      </a:endParaRPr>
                    </a:p>
                  </a:txBody>
                  <a:tcPr marL="7620" marR="7620" marT="7622" marB="0" anchor="ctr"/>
                </a:tc>
                <a:tc>
                  <a:txBody>
                    <a:bodyPr/>
                    <a:lstStyle/>
                    <a:p>
                      <a:pPr algn="ctr" fontAlgn="ctr"/>
                      <a:r>
                        <a:rPr lang="en-US" altLang="zh-CN" sz="2000" b="1" u="none" strike="noStrike" dirty="0" smtClean="0">
                          <a:effectLst/>
                        </a:rPr>
                        <a:t>2024</a:t>
                      </a:r>
                      <a:r>
                        <a:rPr lang="zh-CN" altLang="en-US" sz="2000" b="1" u="none" strike="noStrike" dirty="0" smtClean="0">
                          <a:effectLst/>
                        </a:rPr>
                        <a:t>年</a:t>
                      </a:r>
                      <a:r>
                        <a:rPr lang="en-US" altLang="zh-CN" sz="2000" b="1" u="none" strike="noStrike" dirty="0" smtClean="0">
                          <a:effectLst/>
                        </a:rPr>
                        <a:t>8</a:t>
                      </a:r>
                      <a:r>
                        <a:rPr lang="zh-CN" altLang="en-US" sz="2000" b="1" u="none" strike="noStrike" dirty="0" smtClean="0">
                          <a:effectLst/>
                        </a:rPr>
                        <a:t>月</a:t>
                      </a:r>
                      <a:endParaRPr lang="zh-CN" altLang="en-US" sz="2000" b="1" i="0" u="none" strike="noStrike" dirty="0">
                        <a:solidFill>
                          <a:srgbClr val="000000"/>
                        </a:solidFill>
                        <a:effectLst/>
                        <a:latin typeface="华文楷体" panose="02010600040101010101" pitchFamily="2" charset="-122"/>
                        <a:ea typeface="华文楷体" panose="02010600040101010101" pitchFamily="2" charset="-122"/>
                      </a:endParaRPr>
                    </a:p>
                  </a:txBody>
                  <a:tcPr marL="7620" marR="7620" marT="7622" marB="0" anchor="ctr"/>
                </a:tc>
                <a:tc>
                  <a:txBody>
                    <a:bodyPr/>
                    <a:lstStyle/>
                    <a:p>
                      <a:pPr algn="ctr" fontAlgn="ctr"/>
                      <a:r>
                        <a:rPr lang="en-US" altLang="zh-CN" sz="2000" b="1" u="none" strike="noStrike" dirty="0" smtClean="0">
                          <a:effectLst/>
                        </a:rPr>
                        <a:t>2024</a:t>
                      </a:r>
                      <a:r>
                        <a:rPr lang="zh-CN" altLang="en-US" sz="2000" b="1" u="none" strike="noStrike" dirty="0" smtClean="0">
                          <a:effectLst/>
                        </a:rPr>
                        <a:t>年</a:t>
                      </a:r>
                      <a:r>
                        <a:rPr lang="en-US" altLang="zh-CN" sz="2000" b="1" u="none" strike="noStrike" dirty="0" smtClean="0">
                          <a:effectLst/>
                        </a:rPr>
                        <a:t>9</a:t>
                      </a:r>
                      <a:r>
                        <a:rPr lang="zh-CN" altLang="en-US" sz="2000" b="1" u="none" strike="noStrike" dirty="0" smtClean="0">
                          <a:effectLst/>
                        </a:rPr>
                        <a:t>月</a:t>
                      </a:r>
                      <a:endParaRPr lang="zh-CN" altLang="en-US" sz="2000" b="1" i="0" u="none" strike="noStrike" dirty="0">
                        <a:solidFill>
                          <a:srgbClr val="000000"/>
                        </a:solidFill>
                        <a:effectLst/>
                        <a:latin typeface="华文楷体" panose="02010600040101010101" pitchFamily="2" charset="-122"/>
                        <a:ea typeface="华文楷体" panose="02010600040101010101" pitchFamily="2" charset="-122"/>
                      </a:endParaRPr>
                    </a:p>
                  </a:txBody>
                  <a:tcPr marL="7620" marR="7620" marT="7622" marB="0" anchor="ctr"/>
                </a:tc>
                <a:tc>
                  <a:txBody>
                    <a:bodyPr/>
                    <a:lstStyle/>
                    <a:p>
                      <a:pPr algn="ctr" fontAlgn="ctr"/>
                      <a:r>
                        <a:rPr lang="zh-CN" altLang="en-US" sz="2000" b="1" u="none" strike="noStrike" dirty="0">
                          <a:effectLst/>
                        </a:rPr>
                        <a:t>　</a:t>
                      </a:r>
                      <a:endParaRPr lang="zh-CN" altLang="en-US" sz="2000" b="1" i="0" u="none" strike="noStrike" dirty="0">
                        <a:solidFill>
                          <a:srgbClr val="000000"/>
                        </a:solidFill>
                        <a:effectLst/>
                        <a:latin typeface="华文楷体" panose="02010600040101010101" pitchFamily="2" charset="-122"/>
                        <a:ea typeface="华文楷体" panose="02010600040101010101" pitchFamily="2" charset="-122"/>
                      </a:endParaRPr>
                    </a:p>
                  </a:txBody>
                  <a:tcPr marL="7620" marR="7620" marT="7622" marB="0" anchor="ctr"/>
                </a:tc>
                <a:extLst>
                  <a:ext uri="{0D108BD9-81ED-4DB2-BD59-A6C34878D82A}">
                    <a16:rowId xmlns:a16="http://schemas.microsoft.com/office/drawing/2014/main" val="10001"/>
                  </a:ext>
                </a:extLst>
              </a:tr>
              <a:tr h="582028">
                <a:tc>
                  <a:txBody>
                    <a:bodyPr/>
                    <a:lstStyle/>
                    <a:p>
                      <a:pPr algn="ctr" fontAlgn="ctr"/>
                      <a:r>
                        <a:rPr lang="zh-CN" altLang="en-US" sz="2000" b="1" u="none" strike="noStrike">
                          <a:effectLst/>
                        </a:rPr>
                        <a:t>答辩不通过</a:t>
                      </a:r>
                      <a:endParaRPr lang="zh-CN" altLang="en-US" sz="2000" b="1" i="0" u="none" strike="noStrike">
                        <a:solidFill>
                          <a:srgbClr val="000000"/>
                        </a:solidFill>
                        <a:effectLst/>
                        <a:latin typeface="华文楷体" panose="02010600040101010101" pitchFamily="2" charset="-122"/>
                        <a:ea typeface="华文楷体" panose="02010600040101010101" pitchFamily="2" charset="-122"/>
                      </a:endParaRPr>
                    </a:p>
                  </a:txBody>
                  <a:tcPr marL="7620" marR="7620" marT="7622" marB="0" anchor="ctr"/>
                </a:tc>
                <a:tc>
                  <a:txBody>
                    <a:bodyPr/>
                    <a:lstStyle/>
                    <a:p>
                      <a:pPr algn="ctr" fontAlgn="ctr"/>
                      <a:r>
                        <a:rPr lang="en-US" altLang="zh-CN" sz="2000" b="1" u="none" strike="noStrike">
                          <a:effectLst/>
                        </a:rPr>
                        <a:t>——</a:t>
                      </a:r>
                      <a:endParaRPr lang="en-US" altLang="zh-CN" sz="2000" b="1" i="0" u="none" strike="noStrike">
                        <a:solidFill>
                          <a:srgbClr val="000000"/>
                        </a:solidFill>
                        <a:effectLst/>
                        <a:latin typeface="华文楷体" panose="02010600040101010101" pitchFamily="2" charset="-122"/>
                        <a:ea typeface="华文楷体" panose="02010600040101010101" pitchFamily="2" charset="-122"/>
                      </a:endParaRPr>
                    </a:p>
                  </a:txBody>
                  <a:tcPr marL="7620" marR="7620" marT="7622" marB="0" anchor="ctr"/>
                </a:tc>
                <a:tc>
                  <a:txBody>
                    <a:bodyPr/>
                    <a:lstStyle/>
                    <a:p>
                      <a:pPr algn="ctr" fontAlgn="ctr"/>
                      <a:r>
                        <a:rPr lang="en-US" altLang="zh-CN" sz="2000" b="1" u="none" strike="noStrike">
                          <a:effectLst/>
                        </a:rPr>
                        <a:t>——</a:t>
                      </a:r>
                      <a:endParaRPr lang="en-US" altLang="zh-CN" sz="2000" b="1" i="0" u="none" strike="noStrike">
                        <a:solidFill>
                          <a:srgbClr val="000000"/>
                        </a:solidFill>
                        <a:effectLst/>
                        <a:latin typeface="华文楷体" panose="02010600040101010101" pitchFamily="2" charset="-122"/>
                        <a:ea typeface="华文楷体" panose="02010600040101010101" pitchFamily="2" charset="-122"/>
                      </a:endParaRPr>
                    </a:p>
                  </a:txBody>
                  <a:tcPr marL="7620" marR="7620" marT="7622" marB="0" anchor="ctr"/>
                </a:tc>
                <a:tc>
                  <a:txBody>
                    <a:bodyPr/>
                    <a:lstStyle/>
                    <a:p>
                      <a:pPr algn="ctr" fontAlgn="ctr"/>
                      <a:r>
                        <a:rPr lang="en-US" altLang="zh-CN" sz="2000" b="1" u="none" strike="noStrike" dirty="0" smtClean="0">
                          <a:effectLst/>
                        </a:rPr>
                        <a:t>2025</a:t>
                      </a:r>
                      <a:r>
                        <a:rPr lang="zh-CN" altLang="en-US" sz="2000" b="1" u="none" strike="noStrike" dirty="0" smtClean="0">
                          <a:effectLst/>
                        </a:rPr>
                        <a:t>年</a:t>
                      </a:r>
                      <a:r>
                        <a:rPr lang="en-US" altLang="zh-CN" sz="2000" b="1" u="none" strike="noStrike" dirty="0" smtClean="0">
                          <a:effectLst/>
                        </a:rPr>
                        <a:t>3</a:t>
                      </a:r>
                      <a:r>
                        <a:rPr lang="zh-CN" altLang="en-US" sz="2000" b="1" u="none" strike="noStrike" dirty="0" smtClean="0">
                          <a:effectLst/>
                        </a:rPr>
                        <a:t>月</a:t>
                      </a:r>
                      <a:endParaRPr lang="zh-CN" altLang="en-US" sz="2000" b="1" i="0" u="none" strike="noStrike" dirty="0">
                        <a:solidFill>
                          <a:srgbClr val="000000"/>
                        </a:solidFill>
                        <a:effectLst/>
                        <a:latin typeface="华文楷体" panose="02010600040101010101" pitchFamily="2" charset="-122"/>
                        <a:ea typeface="华文楷体" panose="02010600040101010101" pitchFamily="2" charset="-122"/>
                      </a:endParaRPr>
                    </a:p>
                  </a:txBody>
                  <a:tcPr marL="7620" marR="7620" marT="7622" marB="0" anchor="ctr"/>
                </a:tc>
                <a:tc>
                  <a:txBody>
                    <a:bodyPr/>
                    <a:lstStyle/>
                    <a:p>
                      <a:pPr algn="ctr" fontAlgn="ctr"/>
                      <a:r>
                        <a:rPr lang="en-US" altLang="zh-CN" sz="2000" b="1" u="none" strike="noStrike" dirty="0" smtClean="0">
                          <a:effectLst/>
                        </a:rPr>
                        <a:t>2025</a:t>
                      </a:r>
                      <a:r>
                        <a:rPr lang="zh-CN" altLang="en-US" sz="2000" b="1" u="none" strike="noStrike" dirty="0" smtClean="0">
                          <a:effectLst/>
                        </a:rPr>
                        <a:t>年</a:t>
                      </a:r>
                      <a:r>
                        <a:rPr lang="en-US" altLang="zh-CN" sz="2000" b="1" u="none" strike="noStrike" dirty="0" smtClean="0">
                          <a:effectLst/>
                        </a:rPr>
                        <a:t>6</a:t>
                      </a:r>
                      <a:r>
                        <a:rPr lang="zh-CN" altLang="en-US" sz="2000" b="1" u="none" strike="noStrike" dirty="0" smtClean="0">
                          <a:effectLst/>
                        </a:rPr>
                        <a:t>月</a:t>
                      </a:r>
                      <a:endParaRPr lang="zh-CN" altLang="en-US" sz="2000" b="1" i="0" u="none" strike="noStrike" dirty="0">
                        <a:solidFill>
                          <a:srgbClr val="000000"/>
                        </a:solidFill>
                        <a:effectLst/>
                        <a:latin typeface="华文楷体" panose="02010600040101010101" pitchFamily="2" charset="-122"/>
                        <a:ea typeface="华文楷体" panose="02010600040101010101" pitchFamily="2" charset="-122"/>
                      </a:endParaRPr>
                    </a:p>
                  </a:txBody>
                  <a:tcPr marL="7620" marR="7620" marT="7622" marB="0" anchor="ctr"/>
                </a:tc>
                <a:extLst>
                  <a:ext uri="{0D108BD9-81ED-4DB2-BD59-A6C34878D82A}">
                    <a16:rowId xmlns:a16="http://schemas.microsoft.com/office/drawing/2014/main" val="10002"/>
                  </a:ext>
                </a:extLst>
              </a:tr>
            </a:tbl>
          </a:graphicData>
        </a:graphic>
      </p:graphicFrame>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244" y="4539441"/>
            <a:ext cx="10058400" cy="2668019"/>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标题 1"/>
          <p:cNvSpPr>
            <a:spLocks noGrp="1"/>
          </p:cNvSpPr>
          <p:nvPr>
            <p:ph type="title"/>
          </p:nvPr>
        </p:nvSpPr>
        <p:spPr>
          <a:xfrm>
            <a:off x="488950" y="157163"/>
            <a:ext cx="6000750" cy="1258887"/>
          </a:xfrm>
        </p:spPr>
        <p:txBody>
          <a:bodyPr/>
          <a:lstStyle/>
          <a:p>
            <a:r>
              <a:rPr lang="zh-CN" altLang="en-US" smtClean="0">
                <a:latin typeface="黑体" panose="02010609060101010101" pitchFamily="2" charset="-122"/>
                <a:ea typeface="黑体" panose="02010609060101010101" pitchFamily="2" charset="-122"/>
              </a:rPr>
              <a:t>论文提纲终稿（基础）</a:t>
            </a:r>
          </a:p>
        </p:txBody>
      </p:sp>
      <p:graphicFrame>
        <p:nvGraphicFramePr>
          <p:cNvPr id="2" name="图示 1"/>
          <p:cNvGraphicFramePr/>
          <p:nvPr/>
        </p:nvGraphicFramePr>
        <p:xfrm>
          <a:off x="1530276" y="1620391"/>
          <a:ext cx="7128933" cy="4752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标题 1"/>
          <p:cNvSpPr>
            <a:spLocks noGrp="1"/>
          </p:cNvSpPr>
          <p:nvPr>
            <p:ph type="title"/>
          </p:nvPr>
        </p:nvSpPr>
        <p:spPr>
          <a:xfrm>
            <a:off x="488950" y="157163"/>
            <a:ext cx="6000750" cy="1258887"/>
          </a:xfrm>
        </p:spPr>
        <p:txBody>
          <a:bodyPr/>
          <a:lstStyle/>
          <a:p>
            <a:r>
              <a:rPr lang="zh-CN" altLang="en-US" smtClean="0">
                <a:latin typeface="黑体" panose="02010609060101010101" pitchFamily="2" charset="-122"/>
                <a:ea typeface="黑体" panose="02010609060101010101" pitchFamily="2" charset="-122"/>
              </a:rPr>
              <a:t>论文初稿（关键）</a:t>
            </a:r>
          </a:p>
        </p:txBody>
      </p:sp>
      <p:graphicFrame>
        <p:nvGraphicFramePr>
          <p:cNvPr id="2" name="图示 1"/>
          <p:cNvGraphicFramePr/>
          <p:nvPr/>
        </p:nvGraphicFramePr>
        <p:xfrm>
          <a:off x="1530276" y="1620391"/>
          <a:ext cx="7128933" cy="4752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1"/>
          <p:cNvSpPr>
            <a:spLocks noGrp="1"/>
          </p:cNvSpPr>
          <p:nvPr>
            <p:ph type="title"/>
          </p:nvPr>
        </p:nvSpPr>
        <p:spPr>
          <a:xfrm>
            <a:off x="488950" y="157163"/>
            <a:ext cx="6000750" cy="1258887"/>
          </a:xfrm>
        </p:spPr>
        <p:txBody>
          <a:bodyPr/>
          <a:lstStyle/>
          <a:p>
            <a:r>
              <a:rPr lang="zh-CN" altLang="en-US" smtClean="0">
                <a:latin typeface="黑体" panose="02010609060101010101" pitchFamily="2" charset="-122"/>
                <a:ea typeface="黑体" panose="02010609060101010101" pitchFamily="2" charset="-122"/>
              </a:rPr>
              <a:t>论文中稿（补充）</a:t>
            </a:r>
          </a:p>
        </p:txBody>
      </p:sp>
      <p:graphicFrame>
        <p:nvGraphicFramePr>
          <p:cNvPr id="2" name="图示 1"/>
          <p:cNvGraphicFramePr/>
          <p:nvPr/>
        </p:nvGraphicFramePr>
        <p:xfrm>
          <a:off x="1530276" y="1620391"/>
          <a:ext cx="7128933" cy="4752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p:cNvSpPr>
            <a:spLocks noGrp="1"/>
          </p:cNvSpPr>
          <p:nvPr>
            <p:ph type="title"/>
          </p:nvPr>
        </p:nvSpPr>
        <p:spPr>
          <a:xfrm>
            <a:off x="488950" y="157163"/>
            <a:ext cx="6000750" cy="1258887"/>
          </a:xfrm>
        </p:spPr>
        <p:txBody>
          <a:bodyPr/>
          <a:lstStyle/>
          <a:p>
            <a:r>
              <a:rPr lang="zh-CN" altLang="en-US" smtClean="0">
                <a:latin typeface="黑体" panose="02010609060101010101" pitchFamily="2" charset="-122"/>
                <a:ea typeface="黑体" panose="02010609060101010101" pitchFamily="2" charset="-122"/>
              </a:rPr>
              <a:t>论文终稿（完成）</a:t>
            </a:r>
          </a:p>
        </p:txBody>
      </p:sp>
      <p:graphicFrame>
        <p:nvGraphicFramePr>
          <p:cNvPr id="2" name="图示 1"/>
          <p:cNvGraphicFramePr/>
          <p:nvPr/>
        </p:nvGraphicFramePr>
        <p:xfrm>
          <a:off x="1530276" y="1620391"/>
          <a:ext cx="7128933" cy="4752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1"/>
          <p:cNvSpPr>
            <a:spLocks noGrp="1"/>
          </p:cNvSpPr>
          <p:nvPr>
            <p:ph type="title"/>
          </p:nvPr>
        </p:nvSpPr>
        <p:spPr>
          <a:xfrm>
            <a:off x="488950" y="157163"/>
            <a:ext cx="6000750" cy="1258887"/>
          </a:xfrm>
        </p:spPr>
        <p:txBody>
          <a:bodyPr/>
          <a:lstStyle/>
          <a:p>
            <a:r>
              <a:rPr lang="zh-CN" altLang="en-US" smtClean="0">
                <a:latin typeface="黑体" panose="02010609060101010101" pitchFamily="2" charset="-122"/>
                <a:ea typeface="黑体" panose="02010609060101010101" pitchFamily="2" charset="-122"/>
              </a:rPr>
              <a:t>论文查重稿（自查）</a:t>
            </a:r>
          </a:p>
        </p:txBody>
      </p:sp>
      <p:graphicFrame>
        <p:nvGraphicFramePr>
          <p:cNvPr id="2" name="图示 1"/>
          <p:cNvGraphicFramePr/>
          <p:nvPr/>
        </p:nvGraphicFramePr>
        <p:xfrm>
          <a:off x="1386260" y="1416050"/>
          <a:ext cx="820891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标题 1"/>
          <p:cNvSpPr>
            <a:spLocks noGrp="1"/>
          </p:cNvSpPr>
          <p:nvPr>
            <p:ph type="title"/>
          </p:nvPr>
        </p:nvSpPr>
        <p:spPr/>
        <p:txBody>
          <a:bodyPr/>
          <a:lstStyle/>
          <a:p>
            <a:r>
              <a:rPr lang="zh-CN" altLang="en-US" smtClean="0">
                <a:latin typeface="华文新魏" panose="02010800040101010101" pitchFamily="2" charset="-122"/>
                <a:ea typeface="华文新魏" panose="02010800040101010101" pitchFamily="2" charset="-122"/>
              </a:rPr>
              <a:t>论文撰写阶段要素自查列表</a:t>
            </a:r>
          </a:p>
        </p:txBody>
      </p:sp>
      <p:pic>
        <p:nvPicPr>
          <p:cNvPr id="6963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7825" y="1331913"/>
            <a:ext cx="9829800" cy="5438775"/>
          </a:xfrm>
          <a:noFill/>
        </p:spPr>
      </p:pic>
      <p:pic>
        <p:nvPicPr>
          <p:cNvPr id="69636" name="Picture 5" descr="https://ss0.bdstatic.com/70cFuHSh_Q1YnxGkpoWK1HF6hhy/it/u=3041854428,1502009204&amp;fm=27&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313" y="1331913"/>
            <a:ext cx="1101725"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标题 1"/>
          <p:cNvSpPr>
            <a:spLocks noGrp="1"/>
          </p:cNvSpPr>
          <p:nvPr>
            <p:ph type="title"/>
          </p:nvPr>
        </p:nvSpPr>
        <p:spPr>
          <a:xfrm>
            <a:off x="488950" y="163513"/>
            <a:ext cx="6513513" cy="1258887"/>
          </a:xfrm>
        </p:spPr>
        <p:txBody>
          <a:bodyPr/>
          <a:lstStyle/>
          <a:p>
            <a:r>
              <a:rPr lang="zh-CN" altLang="en-US" smtClean="0">
                <a:latin typeface="华文新魏" panose="02010800040101010101" pitchFamily="2" charset="-122"/>
                <a:ea typeface="华文新魏" panose="02010800040101010101" pitchFamily="2" charset="-122"/>
              </a:rPr>
              <a:t>善待你的导师</a:t>
            </a:r>
          </a:p>
        </p:txBody>
      </p:sp>
      <p:sp>
        <p:nvSpPr>
          <p:cNvPr id="66563" name="内容占位符 2"/>
          <p:cNvSpPr>
            <a:spLocks noGrp="1"/>
          </p:cNvSpPr>
          <p:nvPr>
            <p:ph idx="1"/>
          </p:nvPr>
        </p:nvSpPr>
        <p:spPr>
          <a:xfrm>
            <a:off x="488950" y="1331913"/>
            <a:ext cx="6729413" cy="5240337"/>
          </a:xfrm>
        </p:spPr>
        <p:txBody>
          <a:bodyPr/>
          <a:lstStyle/>
          <a:p>
            <a:pPr marL="0" indent="0">
              <a:buFont typeface="Arial" panose="020B0604020202020204" pitchFamily="34" charset="0"/>
              <a:buNone/>
            </a:pPr>
            <a:r>
              <a:rPr lang="zh-CN" altLang="en-US" sz="2200" b="1" smtClean="0">
                <a:solidFill>
                  <a:srgbClr val="FF0000"/>
                </a:solidFill>
              </a:rPr>
              <a:t>之一</a:t>
            </a:r>
            <a:r>
              <a:rPr lang="en-US" altLang="zh-CN" sz="2200" b="1" smtClean="0">
                <a:solidFill>
                  <a:srgbClr val="FF0000"/>
                </a:solidFill>
              </a:rPr>
              <a:t>:</a:t>
            </a:r>
            <a:r>
              <a:rPr lang="zh-CN" altLang="en-US" sz="2200" smtClean="0"/>
              <a:t>老师，我实在没有想法了，您能否帮我想几条？</a:t>
            </a:r>
            <a:endParaRPr lang="en-US" altLang="zh-CN" sz="2200" smtClean="0"/>
          </a:p>
          <a:p>
            <a:pPr marL="0" indent="0">
              <a:buFont typeface="Arial" panose="020B0604020202020204" pitchFamily="34" charset="0"/>
              <a:buNone/>
            </a:pPr>
            <a:r>
              <a:rPr lang="zh-CN" altLang="en-US" sz="2200" b="1" smtClean="0">
                <a:solidFill>
                  <a:srgbClr val="FF0000"/>
                </a:solidFill>
              </a:rPr>
              <a:t>之二</a:t>
            </a:r>
            <a:r>
              <a:rPr lang="en-US" altLang="zh-CN" sz="2200" b="1" smtClean="0">
                <a:solidFill>
                  <a:srgbClr val="FF0000"/>
                </a:solidFill>
              </a:rPr>
              <a:t>:</a:t>
            </a:r>
            <a:r>
              <a:rPr lang="zh-CN" altLang="en-US" sz="2200" smtClean="0"/>
              <a:t>老师，明天截止了，我刚写完，能否麻烦您赶紧看看？</a:t>
            </a:r>
            <a:endParaRPr lang="en-US" altLang="zh-CN" sz="2200" smtClean="0"/>
          </a:p>
          <a:p>
            <a:pPr marL="0" indent="0">
              <a:buFont typeface="Arial" panose="020B0604020202020204" pitchFamily="34" charset="0"/>
              <a:buNone/>
            </a:pPr>
            <a:r>
              <a:rPr lang="zh-CN" altLang="en-US" sz="2200" b="1" smtClean="0">
                <a:solidFill>
                  <a:srgbClr val="FF0000"/>
                </a:solidFill>
              </a:rPr>
              <a:t>之三</a:t>
            </a:r>
            <a:r>
              <a:rPr lang="en-US" altLang="zh-CN" sz="2200" b="1" smtClean="0">
                <a:solidFill>
                  <a:srgbClr val="FF0000"/>
                </a:solidFill>
              </a:rPr>
              <a:t>:</a:t>
            </a:r>
            <a:r>
              <a:rPr lang="zh-CN" altLang="en-US" sz="2200" smtClean="0"/>
              <a:t>微信</a:t>
            </a:r>
            <a:r>
              <a:rPr lang="en-US" altLang="zh-CN" sz="2200" smtClean="0"/>
              <a:t>:</a:t>
            </a:r>
            <a:r>
              <a:rPr lang="zh-CN" altLang="en-US" sz="2200" smtClean="0"/>
              <a:t>老师，我的论文您看了没？某</a:t>
            </a:r>
            <a:r>
              <a:rPr lang="en-US" altLang="zh-CN" sz="2200" smtClean="0"/>
              <a:t>:</a:t>
            </a:r>
            <a:r>
              <a:rPr lang="zh-CN" altLang="en-US" sz="2200" smtClean="0"/>
              <a:t>你不看邮件？</a:t>
            </a:r>
            <a:endParaRPr lang="en-US" altLang="zh-CN" sz="2200" smtClean="0"/>
          </a:p>
          <a:p>
            <a:pPr marL="0" indent="0">
              <a:buFont typeface="Arial" panose="020B0604020202020204" pitchFamily="34" charset="0"/>
              <a:buNone/>
            </a:pPr>
            <a:r>
              <a:rPr lang="zh-CN" altLang="en-US" sz="2200" b="1" smtClean="0">
                <a:solidFill>
                  <a:srgbClr val="FF0000"/>
                </a:solidFill>
              </a:rPr>
              <a:t>之四</a:t>
            </a:r>
            <a:r>
              <a:rPr lang="en-US" altLang="zh-CN" sz="2200" b="1" smtClean="0">
                <a:solidFill>
                  <a:srgbClr val="FF0000"/>
                </a:solidFill>
              </a:rPr>
              <a:t>:</a:t>
            </a:r>
            <a:r>
              <a:rPr lang="zh-CN" altLang="en-US" sz="2200" smtClean="0"/>
              <a:t>给张三同学回复邮件，用“张三”的名字你肯定找不到该同学邮件，因为他的邮箱用户名是“秋风”、“我是小主”、“放飞梦想”。。。</a:t>
            </a:r>
            <a:endParaRPr lang="en-US" altLang="zh-CN" sz="2200" smtClean="0"/>
          </a:p>
          <a:p>
            <a:pPr marL="0" indent="0">
              <a:buFont typeface="Arial" panose="020B0604020202020204" pitchFamily="34" charset="0"/>
              <a:buNone/>
            </a:pPr>
            <a:r>
              <a:rPr lang="zh-CN" altLang="en-US" sz="2200" b="1" smtClean="0">
                <a:solidFill>
                  <a:srgbClr val="FF0000"/>
                </a:solidFill>
              </a:rPr>
              <a:t>之五</a:t>
            </a:r>
            <a:r>
              <a:rPr lang="en-US" altLang="zh-CN" sz="2200" b="1" smtClean="0">
                <a:solidFill>
                  <a:srgbClr val="FF0000"/>
                </a:solidFill>
              </a:rPr>
              <a:t>:</a:t>
            </a:r>
            <a:r>
              <a:rPr lang="zh-CN" altLang="en-US" sz="2200" smtClean="0"/>
              <a:t>某</a:t>
            </a:r>
            <a:r>
              <a:rPr lang="en-US" altLang="zh-CN" sz="2200" smtClean="0"/>
              <a:t>:</a:t>
            </a:r>
            <a:r>
              <a:rPr lang="zh-CN" altLang="en-US" sz="2200" smtClean="0"/>
              <a:t>一定要高度重视重复率，自己查不能超过</a:t>
            </a:r>
            <a:r>
              <a:rPr lang="en-US" altLang="zh-CN" sz="2200" smtClean="0"/>
              <a:t>5%</a:t>
            </a:r>
            <a:r>
              <a:rPr lang="zh-CN" altLang="en-US" sz="2200" smtClean="0"/>
              <a:t>！！！学生</a:t>
            </a:r>
            <a:r>
              <a:rPr lang="en-US" altLang="zh-CN" sz="2200" smtClean="0"/>
              <a:t>:</a:t>
            </a:r>
            <a:r>
              <a:rPr lang="zh-CN" altLang="en-US" sz="2200" smtClean="0"/>
              <a:t>老师，我的查重率没过，有</a:t>
            </a:r>
            <a:r>
              <a:rPr lang="en-US" altLang="zh-CN" sz="2200" smtClean="0"/>
              <a:t>40%</a:t>
            </a:r>
            <a:r>
              <a:rPr lang="zh-CN" altLang="en-US" sz="2200" smtClean="0"/>
              <a:t>，下次还能找您当导师吗？</a:t>
            </a:r>
            <a:endParaRPr lang="en-US" altLang="zh-CN" sz="2200" smtClean="0"/>
          </a:p>
          <a:p>
            <a:pPr marL="0" indent="0">
              <a:buFont typeface="Arial" panose="020B0604020202020204" pitchFamily="34" charset="0"/>
              <a:buNone/>
            </a:pPr>
            <a:r>
              <a:rPr lang="zh-CN" altLang="en-US" sz="2200" b="1" smtClean="0">
                <a:solidFill>
                  <a:srgbClr val="FF0000"/>
                </a:solidFill>
              </a:rPr>
              <a:t>之六</a:t>
            </a:r>
            <a:r>
              <a:rPr lang="en-US" altLang="zh-CN" sz="2200" b="1" smtClean="0">
                <a:solidFill>
                  <a:srgbClr val="FF0000"/>
                </a:solidFill>
              </a:rPr>
              <a:t>:</a:t>
            </a:r>
            <a:r>
              <a:rPr lang="zh-CN" altLang="en-US" sz="2200" smtClean="0"/>
              <a:t>老师，我的论文已经上传系统，怎么一直没看见您审核？某</a:t>
            </a:r>
            <a:r>
              <a:rPr lang="en-US" altLang="zh-CN" sz="2200" smtClean="0"/>
              <a:t>:</a:t>
            </a:r>
            <a:r>
              <a:rPr lang="zh-CN" altLang="en-US" sz="2200" smtClean="0"/>
              <a:t>老师不能只为你服务，一直在系统上侯着，上传后请告知，马上提供服务。。。</a:t>
            </a:r>
          </a:p>
        </p:txBody>
      </p:sp>
      <p:pic>
        <p:nvPicPr>
          <p:cNvPr id="66564" name="图片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6138" y="2413000"/>
            <a:ext cx="3259137"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标题 1"/>
          <p:cNvSpPr>
            <a:spLocks noGrp="1"/>
          </p:cNvSpPr>
          <p:nvPr>
            <p:ph type="title"/>
          </p:nvPr>
        </p:nvSpPr>
        <p:spPr/>
        <p:txBody>
          <a:bodyPr/>
          <a:lstStyle/>
          <a:p>
            <a:r>
              <a:rPr lang="zh-CN" altLang="en-US" smtClean="0">
                <a:latin typeface="华文新魏" panose="02010800040101010101" pitchFamily="2" charset="-122"/>
                <a:ea typeface="华文新魏" panose="02010800040101010101" pitchFamily="2" charset="-122"/>
              </a:rPr>
              <a:t>理想与现实</a:t>
            </a:r>
          </a:p>
        </p:txBody>
      </p:sp>
      <p:pic>
        <p:nvPicPr>
          <p:cNvPr id="67587" name="内容占位符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7825" y="1620838"/>
            <a:ext cx="5235575" cy="4991100"/>
          </a:xfrm>
        </p:spPr>
      </p:pic>
      <p:pic>
        <p:nvPicPr>
          <p:cNvPr id="67588" name="Picture 4" descr="https://ss0.bdstatic.com/70cFvHSh_Q1YnxGkpoWK1HF6hhy/it/u=2525446655,2447074931&amp;fm=11&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1525" y="2268538"/>
            <a:ext cx="408622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标题 1"/>
          <p:cNvSpPr>
            <a:spLocks noGrp="1"/>
          </p:cNvSpPr>
          <p:nvPr>
            <p:ph type="title"/>
          </p:nvPr>
        </p:nvSpPr>
        <p:spPr/>
        <p:txBody>
          <a:bodyPr/>
          <a:lstStyle/>
          <a:p>
            <a:r>
              <a:rPr lang="zh-CN" altLang="en-US" smtClean="0">
                <a:latin typeface="华文新魏" panose="02010800040101010101" pitchFamily="2" charset="-122"/>
                <a:ea typeface="华文新魏" panose="02010800040101010101" pitchFamily="2" charset="-122"/>
              </a:rPr>
              <a:t>参考文档</a:t>
            </a:r>
          </a:p>
        </p:txBody>
      </p:sp>
      <p:sp>
        <p:nvSpPr>
          <p:cNvPr id="65539" name="内容占位符 2"/>
          <p:cNvSpPr>
            <a:spLocks noGrp="1"/>
          </p:cNvSpPr>
          <p:nvPr>
            <p:ph idx="1"/>
          </p:nvPr>
        </p:nvSpPr>
        <p:spPr/>
        <p:txBody>
          <a:bodyPr/>
          <a:lstStyle/>
          <a:p>
            <a:pPr>
              <a:defRPr/>
            </a:pPr>
            <a:r>
              <a:rPr lang="zh-CN" altLang="en-US" b="1" dirty="0" smtClean="0">
                <a:latin typeface="黑体" panose="02010609060101010101" pitchFamily="2" charset="-122"/>
                <a:ea typeface="黑体" panose="02010609060101010101" pitchFamily="2" charset="-122"/>
              </a:rPr>
              <a:t>公共下载</a:t>
            </a:r>
            <a:r>
              <a:rPr lang="en-US" altLang="zh-CN" sz="4000" dirty="0" smtClean="0">
                <a:latin typeface="黑体" panose="02010609060101010101" pitchFamily="2" charset="-122"/>
                <a:ea typeface="黑体" panose="02010609060101010101" pitchFamily="2" charset="-122"/>
              </a:rPr>
              <a:t>   </a:t>
            </a:r>
          </a:p>
          <a:p>
            <a:pPr>
              <a:spcBef>
                <a:spcPts val="2400"/>
              </a:spcBef>
              <a:defRPr/>
            </a:pPr>
            <a:r>
              <a:rPr lang="zh-CN" altLang="en-US" b="1" dirty="0" smtClean="0">
                <a:latin typeface="黑体" panose="02010609060101010101" pitchFamily="2" charset="-122"/>
                <a:ea typeface="黑体" panose="02010609060101010101" pitchFamily="2" charset="-122"/>
              </a:rPr>
              <a:t>优秀论文参考</a:t>
            </a:r>
            <a:endParaRPr lang="en-US" altLang="zh-CN" b="1" dirty="0" smtClean="0">
              <a:latin typeface="黑体" panose="02010609060101010101" pitchFamily="2" charset="-122"/>
              <a:ea typeface="黑体" panose="02010609060101010101" pitchFamily="2" charset="-122"/>
            </a:endParaRPr>
          </a:p>
          <a:p>
            <a:pPr>
              <a:buFont typeface="Wingdings" panose="05000000000000000000" pitchFamily="2" charset="2"/>
              <a:buNone/>
              <a:defRPr/>
            </a:pPr>
            <a:endParaRPr lang="en-US" altLang="zh-CN" sz="4000" dirty="0" smtClean="0">
              <a:latin typeface="黑体" panose="02010609060101010101" pitchFamily="2" charset="-122"/>
              <a:ea typeface="黑体" panose="02010609060101010101" pitchFamily="2" charset="-122"/>
            </a:endParaRPr>
          </a:p>
          <a:p>
            <a:pPr marL="0" indent="0">
              <a:buFont typeface="Arial" panose="020B0604020202020204" pitchFamily="34" charset="0"/>
              <a:buNone/>
              <a:defRPr/>
            </a:pPr>
            <a:endParaRPr lang="zh-CN" altLang="en-US" dirty="0" smtClean="0"/>
          </a:p>
        </p:txBody>
      </p:sp>
      <p:pic>
        <p:nvPicPr>
          <p:cNvPr id="68613" name="Picture 7" descr="https://ss0.bdstatic.com/70cFuHSh_Q1YnxGkpoWK1HF6hhy/it/u=3957969335,2223807429&amp;fm=27&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713" y="3779838"/>
            <a:ext cx="274161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4088" y="1468626"/>
            <a:ext cx="3619814" cy="5159187"/>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矩形 3"/>
          <p:cNvSpPr>
            <a:spLocks noChangeArrowheads="1"/>
          </p:cNvSpPr>
          <p:nvPr/>
        </p:nvSpPr>
        <p:spPr bwMode="auto">
          <a:xfrm>
            <a:off x="2379663" y="2628900"/>
            <a:ext cx="5724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宋体" panose="02010600030101010101" pitchFamily="2" charset="-122"/>
              </a:defRPr>
            </a:lvl1pPr>
            <a:lvl2pPr marL="742950" indent="-285750">
              <a:defRPr sz="2100">
                <a:solidFill>
                  <a:schemeClr val="tx1"/>
                </a:solidFill>
                <a:latin typeface="Arial" panose="020B0604020202020204" pitchFamily="34" charset="0"/>
                <a:ea typeface="宋体" panose="02010600030101010101" pitchFamily="2" charset="-122"/>
              </a:defRPr>
            </a:lvl2pPr>
            <a:lvl3pPr marL="1143000" indent="-228600">
              <a:defRPr sz="2100">
                <a:solidFill>
                  <a:schemeClr val="tx1"/>
                </a:solidFill>
                <a:latin typeface="Arial" panose="020B0604020202020204" pitchFamily="34" charset="0"/>
                <a:ea typeface="宋体" panose="02010600030101010101" pitchFamily="2" charset="-122"/>
              </a:defRPr>
            </a:lvl3pPr>
            <a:lvl4pPr marL="1600200" indent="-228600">
              <a:defRPr sz="2100">
                <a:solidFill>
                  <a:schemeClr val="tx1"/>
                </a:solidFill>
                <a:latin typeface="Arial" panose="020B0604020202020204" pitchFamily="34" charset="0"/>
                <a:ea typeface="宋体" panose="02010600030101010101" pitchFamily="2" charset="-122"/>
              </a:defRPr>
            </a:lvl4pPr>
            <a:lvl5pPr marL="2057400" indent="-228600">
              <a:defRPr sz="2100">
                <a:solidFill>
                  <a:schemeClr val="tx1"/>
                </a:solidFill>
                <a:latin typeface="Arial" panose="020B0604020202020204" pitchFamily="34" charset="0"/>
                <a:ea typeface="宋体" panose="02010600030101010101" pitchFamily="2" charset="-122"/>
              </a:defRPr>
            </a:lvl5pPr>
            <a:lvl6pPr marL="25146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a:r>
              <a:rPr lang="zh-CN" altLang="en-US" sz="5400">
                <a:solidFill>
                  <a:srgbClr val="FF0000"/>
                </a:solidFill>
                <a:latin typeface="华文琥珀" panose="02010800040101010101" pitchFamily="2" charset="-122"/>
                <a:ea typeface="华文琥珀" panose="02010800040101010101" pitchFamily="2" charset="-122"/>
              </a:rPr>
              <a:t>学术不端行为检测</a:t>
            </a:r>
          </a:p>
        </p:txBody>
      </p:sp>
      <p:pic>
        <p:nvPicPr>
          <p:cNvPr id="72707" name="Picture 5" descr="https://ss0.bdstatic.com/70cFuHSh_Q1YnxGkpoWK1HF6hhy/it/u=559355020,278647770&amp;fm=27&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1088" y="3925888"/>
            <a:ext cx="3241675"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p:txBody>
          <a:bodyPr/>
          <a:lstStyle/>
          <a:p>
            <a:r>
              <a:rPr lang="zh-CN" altLang="en-US" smtClean="0">
                <a:latin typeface="华文新魏" panose="02010800040101010101" pitchFamily="2" charset="-122"/>
                <a:ea typeface="华文新魏" panose="02010800040101010101" pitchFamily="2" charset="-122"/>
              </a:rPr>
              <a:t>学期答辩时间安排</a:t>
            </a:r>
          </a:p>
        </p:txBody>
      </p:sp>
      <p:graphicFrame>
        <p:nvGraphicFramePr>
          <p:cNvPr id="5" name="内容占位符 4"/>
          <p:cNvGraphicFramePr>
            <a:graphicFrameLocks noGrp="1"/>
          </p:cNvGraphicFramePr>
          <p:nvPr>
            <p:ph idx="1"/>
            <p:custDataLst>
              <p:tags r:id="rId1"/>
            </p:custDataLst>
            <p:extLst>
              <p:ext uri="{D42A27DB-BD31-4B8C-83A1-F6EECF244321}">
                <p14:modId xmlns:p14="http://schemas.microsoft.com/office/powerpoint/2010/main" val="3408407307"/>
              </p:ext>
            </p:extLst>
          </p:nvPr>
        </p:nvGraphicFramePr>
        <p:xfrm>
          <a:off x="378148" y="1548383"/>
          <a:ext cx="9932987" cy="4732337"/>
        </p:xfrm>
        <a:graphic>
          <a:graphicData uri="http://schemas.openxmlformats.org/drawingml/2006/table">
            <a:tbl>
              <a:tblPr/>
              <a:tblGrid>
                <a:gridCol w="648072">
                  <a:extLst>
                    <a:ext uri="{9D8B030D-6E8A-4147-A177-3AD203B41FA5}">
                      <a16:colId xmlns:a16="http://schemas.microsoft.com/office/drawing/2014/main" val="20000"/>
                    </a:ext>
                  </a:extLst>
                </a:gridCol>
                <a:gridCol w="4856217">
                  <a:extLst>
                    <a:ext uri="{9D8B030D-6E8A-4147-A177-3AD203B41FA5}">
                      <a16:colId xmlns:a16="http://schemas.microsoft.com/office/drawing/2014/main" val="20001"/>
                    </a:ext>
                  </a:extLst>
                </a:gridCol>
                <a:gridCol w="2271173">
                  <a:extLst>
                    <a:ext uri="{9D8B030D-6E8A-4147-A177-3AD203B41FA5}">
                      <a16:colId xmlns:a16="http://schemas.microsoft.com/office/drawing/2014/main" val="20002"/>
                    </a:ext>
                  </a:extLst>
                </a:gridCol>
                <a:gridCol w="2157525">
                  <a:extLst>
                    <a:ext uri="{9D8B030D-6E8A-4147-A177-3AD203B41FA5}">
                      <a16:colId xmlns:a16="http://schemas.microsoft.com/office/drawing/2014/main" val="20003"/>
                    </a:ext>
                  </a:extLst>
                </a:gridCol>
              </a:tblGrid>
              <a:tr h="364917">
                <a:tc>
                  <a:txBody>
                    <a:bodyPr/>
                    <a:lstStyle/>
                    <a:p>
                      <a:pPr algn="ctr">
                        <a:lnSpc>
                          <a:spcPts val="1800"/>
                        </a:lnSpc>
                        <a:spcAft>
                          <a:spcPts val="0"/>
                        </a:spcAft>
                      </a:pPr>
                      <a:r>
                        <a:rPr lang="zh-CN" sz="1600" b="1" kern="0" dirty="0">
                          <a:solidFill>
                            <a:srgbClr val="000000"/>
                          </a:solidFill>
                          <a:latin typeface="Calibri" panose="020F0502020204030204"/>
                          <a:ea typeface="宋体" panose="02010600030101010101" pitchFamily="2" charset="-122"/>
                          <a:cs typeface="Arial" panose="020B0604020202020204"/>
                        </a:rPr>
                        <a:t>序号</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600" b="1" kern="0" dirty="0">
                          <a:solidFill>
                            <a:srgbClr val="000000"/>
                          </a:solidFill>
                          <a:latin typeface="Calibri" panose="020F0502020204030204"/>
                          <a:ea typeface="宋体" panose="02010600030101010101" pitchFamily="2" charset="-122"/>
                          <a:cs typeface="Arial" panose="020B0604020202020204"/>
                        </a:rPr>
                        <a:t>项目</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600" b="1" kern="0" dirty="0" smtClean="0">
                          <a:solidFill>
                            <a:srgbClr val="000000"/>
                          </a:solidFill>
                          <a:latin typeface="Calibri" panose="020F0502020204030204"/>
                          <a:ea typeface="宋体" panose="02010600030101010101" pitchFamily="2" charset="-122"/>
                          <a:cs typeface="Arial" panose="020B0604020202020204"/>
                        </a:rPr>
                        <a:t>秋季</a:t>
                      </a:r>
                      <a:r>
                        <a:rPr lang="zh-CN" altLang="en-US" sz="1600" b="1" kern="0" dirty="0" smtClean="0">
                          <a:solidFill>
                            <a:srgbClr val="000000"/>
                          </a:solidFill>
                          <a:latin typeface="Calibri" panose="020F0502020204030204"/>
                          <a:ea typeface="宋体" panose="02010600030101010101" pitchFamily="2" charset="-122"/>
                          <a:cs typeface="Arial" panose="020B0604020202020204"/>
                        </a:rPr>
                        <a:t>学期</a:t>
                      </a:r>
                      <a:r>
                        <a:rPr lang="zh-CN" sz="1600" b="1" kern="0" dirty="0" smtClean="0">
                          <a:solidFill>
                            <a:srgbClr val="000000"/>
                          </a:solidFill>
                          <a:latin typeface="Calibri" panose="020F0502020204030204"/>
                          <a:ea typeface="宋体" panose="02010600030101010101" pitchFamily="2" charset="-122"/>
                          <a:cs typeface="Arial" panose="020B0604020202020204"/>
                        </a:rPr>
                        <a:t>答辩</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600" b="1" kern="0" dirty="0" smtClean="0">
                          <a:solidFill>
                            <a:srgbClr val="000000"/>
                          </a:solidFill>
                          <a:latin typeface="Calibri" panose="020F0502020204030204"/>
                          <a:ea typeface="宋体" panose="02010600030101010101" pitchFamily="2" charset="-122"/>
                          <a:cs typeface="Arial" panose="020B0604020202020204"/>
                        </a:rPr>
                        <a:t>春季</a:t>
                      </a:r>
                      <a:r>
                        <a:rPr lang="zh-CN" altLang="en-US" sz="1600" b="1" kern="0" dirty="0" smtClean="0">
                          <a:solidFill>
                            <a:srgbClr val="000000"/>
                          </a:solidFill>
                          <a:latin typeface="Calibri" panose="020F0502020204030204"/>
                          <a:ea typeface="宋体" panose="02010600030101010101" pitchFamily="2" charset="-122"/>
                          <a:cs typeface="Arial" panose="020B0604020202020204"/>
                        </a:rPr>
                        <a:t>学期</a:t>
                      </a:r>
                      <a:r>
                        <a:rPr lang="zh-CN" sz="1600" b="1" kern="0" dirty="0" smtClean="0">
                          <a:solidFill>
                            <a:srgbClr val="000000"/>
                          </a:solidFill>
                          <a:latin typeface="Calibri" panose="020F0502020204030204"/>
                          <a:ea typeface="宋体" panose="02010600030101010101" pitchFamily="2" charset="-122"/>
                          <a:cs typeface="Arial" panose="020B0604020202020204"/>
                        </a:rPr>
                        <a:t>答辩</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4917">
                <a:tc>
                  <a:txBody>
                    <a:bodyPr/>
                    <a:lstStyle/>
                    <a:p>
                      <a:pPr algn="ctr">
                        <a:lnSpc>
                          <a:spcPts val="1800"/>
                        </a:lnSpc>
                        <a:spcAft>
                          <a:spcPts val="0"/>
                        </a:spcAft>
                      </a:pPr>
                      <a:r>
                        <a:rPr lang="en-US" sz="1600" kern="0">
                          <a:solidFill>
                            <a:srgbClr val="000000"/>
                          </a:solidFill>
                          <a:latin typeface="Arial" panose="020B0604020202020204"/>
                          <a:ea typeface="宋体" panose="02010600030101010101" pitchFamily="2" charset="-122"/>
                          <a:cs typeface="Times New Roman" panose="02020603050405020304"/>
                        </a:rPr>
                        <a:t>1</a:t>
                      </a:r>
                      <a:endParaRPr lang="zh-CN" sz="1600" kern="10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lang="zh-CN" sz="1600" kern="0" dirty="0">
                          <a:solidFill>
                            <a:srgbClr val="000000"/>
                          </a:solidFill>
                          <a:latin typeface="Calibri" panose="020F0502020204030204"/>
                          <a:ea typeface="宋体" panose="02010600030101010101" pitchFamily="2" charset="-122"/>
                          <a:cs typeface="Arial" panose="020B0604020202020204"/>
                        </a:rPr>
                        <a:t>发表科研成果小论文</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800"/>
                        </a:lnSpc>
                        <a:spcAft>
                          <a:spcPts val="0"/>
                        </a:spcAft>
                      </a:pPr>
                      <a:r>
                        <a:rPr lang="zh-CN" sz="1600" kern="0" dirty="0">
                          <a:solidFill>
                            <a:srgbClr val="000000"/>
                          </a:solidFill>
                          <a:latin typeface="Calibri" panose="020F0502020204030204"/>
                          <a:ea typeface="宋体" panose="02010600030101010101" pitchFamily="2" charset="-122"/>
                          <a:cs typeface="宋体" panose="02010600030101010101" pitchFamily="2" charset="-122"/>
                        </a:rPr>
                        <a:t>在所有考试通过之前发表</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extLst>
                  <a:ext uri="{0D108BD9-81ED-4DB2-BD59-A6C34878D82A}">
                    <a16:rowId xmlns:a16="http://schemas.microsoft.com/office/drawing/2014/main" val="10001"/>
                  </a:ext>
                </a:extLst>
              </a:tr>
              <a:tr h="364917">
                <a:tc>
                  <a:txBody>
                    <a:bodyPr/>
                    <a:lstStyle/>
                    <a:p>
                      <a:pPr algn="ctr">
                        <a:lnSpc>
                          <a:spcPts val="1800"/>
                        </a:lnSpc>
                        <a:spcAft>
                          <a:spcPts val="0"/>
                        </a:spcAft>
                      </a:pPr>
                      <a:r>
                        <a:rPr lang="en-US" sz="1600" kern="0" dirty="0" smtClean="0">
                          <a:solidFill>
                            <a:srgbClr val="000000"/>
                          </a:solidFill>
                          <a:latin typeface="Arial" panose="020B0604020202020204"/>
                          <a:ea typeface="宋体" panose="02010600030101010101" pitchFamily="2" charset="-122"/>
                          <a:cs typeface="Times New Roman" panose="02020603050405020304"/>
                        </a:rPr>
                        <a:t>2</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lang="zh-CN" sz="1600" kern="0" dirty="0">
                          <a:solidFill>
                            <a:srgbClr val="000000"/>
                          </a:solidFill>
                          <a:latin typeface="Calibri" panose="020F0502020204030204"/>
                          <a:ea typeface="宋体" panose="02010600030101010101" pitchFamily="2" charset="-122"/>
                          <a:cs typeface="Arial" panose="020B0604020202020204"/>
                        </a:rPr>
                        <a:t>提交论文</a:t>
                      </a:r>
                      <a:r>
                        <a:rPr lang="zh-CN" sz="1600" kern="0" dirty="0" smtClean="0">
                          <a:solidFill>
                            <a:srgbClr val="000000"/>
                          </a:solidFill>
                          <a:latin typeface="Calibri" panose="020F0502020204030204"/>
                          <a:ea typeface="宋体" panose="02010600030101010101" pitchFamily="2" charset="-122"/>
                          <a:cs typeface="Arial" panose="020B0604020202020204"/>
                        </a:rPr>
                        <a:t>提纲</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00" kern="0" dirty="0">
                          <a:solidFill>
                            <a:srgbClr val="FF0000"/>
                          </a:solidFill>
                          <a:latin typeface="Arial" panose="020B0604020202020204"/>
                          <a:ea typeface="宋体" panose="02010600030101010101" pitchFamily="2" charset="-122"/>
                          <a:cs typeface="Times New Roman" panose="02020603050405020304"/>
                        </a:rPr>
                        <a:t>3</a:t>
                      </a:r>
                      <a:r>
                        <a:rPr lang="zh-CN" sz="1600" kern="0" dirty="0">
                          <a:solidFill>
                            <a:srgbClr val="FF0000"/>
                          </a:solidFill>
                          <a:latin typeface="Calibri" panose="020F0502020204030204"/>
                          <a:ea typeface="宋体" panose="02010600030101010101" pitchFamily="2" charset="-122"/>
                          <a:cs typeface="Arial" panose="020B0604020202020204"/>
                        </a:rPr>
                        <a:t>月</a:t>
                      </a:r>
                      <a:r>
                        <a:rPr lang="zh-CN" altLang="en-US" sz="1600" kern="0" dirty="0">
                          <a:solidFill>
                            <a:srgbClr val="FF0000"/>
                          </a:solidFill>
                          <a:latin typeface="Calibri" panose="020F0502020204030204"/>
                          <a:ea typeface="宋体" panose="02010600030101010101" pitchFamily="2" charset="-122"/>
                          <a:cs typeface="Arial" panose="020B0604020202020204"/>
                        </a:rPr>
                        <a:t>（开学初）</a:t>
                      </a:r>
                      <a:endParaRPr lang="zh-CN" sz="1600" kern="100" dirty="0">
                        <a:solidFill>
                          <a:srgbClr val="FF0000"/>
                        </a:solidFill>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00" kern="0" dirty="0">
                          <a:solidFill>
                            <a:srgbClr val="FF0000"/>
                          </a:solidFill>
                          <a:latin typeface="Arial" panose="020B0604020202020204"/>
                          <a:ea typeface="宋体" panose="02010600030101010101" pitchFamily="2" charset="-122"/>
                          <a:cs typeface="Times New Roman" panose="02020603050405020304"/>
                        </a:rPr>
                        <a:t>9</a:t>
                      </a:r>
                      <a:r>
                        <a:rPr lang="zh-CN" sz="1600" kern="0" dirty="0">
                          <a:solidFill>
                            <a:srgbClr val="FF0000"/>
                          </a:solidFill>
                          <a:latin typeface="Calibri" panose="020F0502020204030204"/>
                          <a:ea typeface="宋体" panose="02010600030101010101" pitchFamily="2" charset="-122"/>
                          <a:cs typeface="Arial" panose="020B0604020202020204"/>
                        </a:rPr>
                        <a:t>月</a:t>
                      </a:r>
                      <a:r>
                        <a:rPr lang="zh-CN" altLang="en-US" sz="1600" kern="0" dirty="0">
                          <a:solidFill>
                            <a:srgbClr val="FF0000"/>
                          </a:solidFill>
                          <a:latin typeface="+mn-lt"/>
                          <a:ea typeface="+mn-ea"/>
                          <a:cs typeface="Arial" panose="020B0604020202020204"/>
                        </a:rPr>
                        <a:t>（开学初）</a:t>
                      </a:r>
                      <a:endParaRPr lang="zh-CN" sz="1600" kern="100" dirty="0">
                        <a:solidFill>
                          <a:srgbClr val="FF0000"/>
                        </a:solidFill>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4917">
                <a:tc>
                  <a:txBody>
                    <a:bodyPr/>
                    <a:lstStyle/>
                    <a:p>
                      <a:pPr algn="ctr">
                        <a:lnSpc>
                          <a:spcPts val="1800"/>
                        </a:lnSpc>
                        <a:spcAft>
                          <a:spcPts val="0"/>
                        </a:spcAft>
                      </a:pPr>
                      <a:r>
                        <a:rPr lang="en-US" sz="1600" kern="0" dirty="0" smtClean="0">
                          <a:solidFill>
                            <a:srgbClr val="000000"/>
                          </a:solidFill>
                          <a:latin typeface="Arial" panose="020B0604020202020204"/>
                          <a:ea typeface="宋体" panose="02010600030101010101" pitchFamily="2" charset="-122"/>
                          <a:cs typeface="Times New Roman" panose="02020603050405020304"/>
                        </a:rPr>
                        <a:t>3</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lang="zh-CN" sz="1600" kern="0" dirty="0" smtClean="0">
                          <a:solidFill>
                            <a:srgbClr val="000000"/>
                          </a:solidFill>
                          <a:latin typeface="Calibri" panose="020F0502020204030204"/>
                          <a:ea typeface="宋体" panose="02010600030101010101" pitchFamily="2" charset="-122"/>
                          <a:cs typeface="Arial" panose="020B0604020202020204"/>
                        </a:rPr>
                        <a:t>导师</a:t>
                      </a:r>
                      <a:r>
                        <a:rPr lang="zh-CN" altLang="en-US" sz="1600" kern="0" dirty="0" smtClean="0">
                          <a:solidFill>
                            <a:srgbClr val="000000"/>
                          </a:solidFill>
                          <a:latin typeface="Calibri" panose="020F0502020204030204"/>
                          <a:ea typeface="宋体" panose="02010600030101010101" pitchFamily="2" charset="-122"/>
                          <a:cs typeface="Arial" panose="020B0604020202020204"/>
                        </a:rPr>
                        <a:t>双选</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00" kern="0" dirty="0">
                          <a:solidFill>
                            <a:srgbClr val="000000"/>
                          </a:solidFill>
                          <a:latin typeface="Arial" panose="020B0604020202020204"/>
                          <a:ea typeface="宋体" panose="02010600030101010101" pitchFamily="2" charset="-122"/>
                          <a:cs typeface="Times New Roman" panose="02020603050405020304"/>
                        </a:rPr>
                        <a:t>4</a:t>
                      </a:r>
                      <a:r>
                        <a:rPr lang="zh-CN" sz="1600" kern="0" dirty="0">
                          <a:solidFill>
                            <a:srgbClr val="000000"/>
                          </a:solidFill>
                          <a:latin typeface="Calibri" panose="020F0502020204030204"/>
                          <a:ea typeface="宋体" panose="02010600030101010101" pitchFamily="2" charset="-122"/>
                          <a:cs typeface="Arial" panose="020B0604020202020204"/>
                        </a:rPr>
                        <a:t>月</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00" kern="0" dirty="0">
                          <a:solidFill>
                            <a:srgbClr val="000000"/>
                          </a:solidFill>
                          <a:latin typeface="Arial" panose="020B0604020202020204"/>
                          <a:ea typeface="宋体" panose="02010600030101010101" pitchFamily="2" charset="-122"/>
                          <a:cs typeface="Times New Roman" panose="02020603050405020304"/>
                        </a:rPr>
                        <a:t>9</a:t>
                      </a:r>
                      <a:r>
                        <a:rPr lang="zh-CN" sz="1600" kern="0" dirty="0">
                          <a:solidFill>
                            <a:srgbClr val="000000"/>
                          </a:solidFill>
                          <a:latin typeface="Calibri" panose="020F0502020204030204"/>
                          <a:ea typeface="宋体" panose="02010600030101010101" pitchFamily="2" charset="-122"/>
                          <a:cs typeface="Arial" panose="020B0604020202020204"/>
                        </a:rPr>
                        <a:t>月</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4917">
                <a:tc>
                  <a:txBody>
                    <a:bodyPr/>
                    <a:lstStyle/>
                    <a:p>
                      <a:pPr algn="ctr">
                        <a:lnSpc>
                          <a:spcPts val="1800"/>
                        </a:lnSpc>
                        <a:spcAft>
                          <a:spcPts val="0"/>
                        </a:spcAft>
                      </a:pPr>
                      <a:r>
                        <a:rPr lang="en-US" sz="1600" kern="0" dirty="0" smtClean="0">
                          <a:solidFill>
                            <a:srgbClr val="000000"/>
                          </a:solidFill>
                          <a:latin typeface="Arial" panose="020B0604020202020204"/>
                          <a:ea typeface="宋体" panose="02010600030101010101" pitchFamily="2" charset="-122"/>
                          <a:cs typeface="Times New Roman" panose="02020603050405020304"/>
                        </a:rPr>
                        <a:t>4</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lang="zh-CN" sz="1600" kern="0" dirty="0" smtClean="0">
                          <a:solidFill>
                            <a:srgbClr val="000000"/>
                          </a:solidFill>
                          <a:latin typeface="Calibri" panose="020F0502020204030204"/>
                          <a:ea typeface="宋体" panose="02010600030101010101" pitchFamily="2" charset="-122"/>
                          <a:cs typeface="Arial" panose="020B0604020202020204"/>
                        </a:rPr>
                        <a:t>与</a:t>
                      </a:r>
                      <a:r>
                        <a:rPr lang="zh-CN" sz="1600" kern="0" dirty="0">
                          <a:solidFill>
                            <a:srgbClr val="000000"/>
                          </a:solidFill>
                          <a:latin typeface="Calibri" panose="020F0502020204030204"/>
                          <a:ea typeface="宋体" panose="02010600030101010101" pitchFamily="2" charset="-122"/>
                          <a:cs typeface="Arial" panose="020B0604020202020204"/>
                        </a:rPr>
                        <a:t>导师确定学位论文题目及</a:t>
                      </a:r>
                      <a:r>
                        <a:rPr lang="zh-CN" sz="1600" kern="0" dirty="0" smtClean="0">
                          <a:solidFill>
                            <a:srgbClr val="000000"/>
                          </a:solidFill>
                          <a:latin typeface="Calibri" panose="020F0502020204030204"/>
                          <a:ea typeface="宋体" panose="02010600030101010101" pitchFamily="2" charset="-122"/>
                          <a:cs typeface="Arial" panose="020B0604020202020204"/>
                        </a:rPr>
                        <a:t>大纲</a:t>
                      </a:r>
                      <a:r>
                        <a:rPr lang="zh-CN" altLang="en-US" sz="1600" kern="0" dirty="0" smtClean="0">
                          <a:solidFill>
                            <a:srgbClr val="000000"/>
                          </a:solidFill>
                          <a:latin typeface="Calibri" panose="020F0502020204030204"/>
                          <a:ea typeface="宋体" panose="02010600030101010101" pitchFamily="2" charset="-122"/>
                          <a:cs typeface="Arial" panose="020B0604020202020204"/>
                        </a:rPr>
                        <a:t>；导师审核科研成果</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00" kern="0" dirty="0">
                          <a:solidFill>
                            <a:srgbClr val="000000"/>
                          </a:solidFill>
                          <a:latin typeface="Arial" panose="020B0604020202020204"/>
                          <a:ea typeface="宋体" panose="02010600030101010101" pitchFamily="2" charset="-122"/>
                          <a:cs typeface="Times New Roman" panose="02020603050405020304"/>
                        </a:rPr>
                        <a:t>4</a:t>
                      </a:r>
                      <a:r>
                        <a:rPr lang="zh-CN" sz="1600" kern="0" dirty="0">
                          <a:solidFill>
                            <a:srgbClr val="000000"/>
                          </a:solidFill>
                          <a:latin typeface="Calibri" panose="020F0502020204030204"/>
                          <a:ea typeface="宋体" panose="02010600030101010101" pitchFamily="2" charset="-122"/>
                          <a:cs typeface="Arial" panose="020B0604020202020204"/>
                        </a:rPr>
                        <a:t>月</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00" kern="0" dirty="0">
                          <a:solidFill>
                            <a:srgbClr val="000000"/>
                          </a:solidFill>
                          <a:latin typeface="Arial" panose="020B0604020202020204"/>
                          <a:ea typeface="宋体" panose="02010600030101010101" pitchFamily="2" charset="-122"/>
                          <a:cs typeface="Times New Roman" panose="02020603050405020304"/>
                        </a:rPr>
                        <a:t>10</a:t>
                      </a:r>
                      <a:r>
                        <a:rPr lang="zh-CN" sz="1600" kern="0" dirty="0">
                          <a:solidFill>
                            <a:srgbClr val="000000"/>
                          </a:solidFill>
                          <a:latin typeface="Calibri" panose="020F0502020204030204"/>
                          <a:ea typeface="宋体" panose="02010600030101010101" pitchFamily="2" charset="-122"/>
                          <a:cs typeface="Arial" panose="020B0604020202020204"/>
                        </a:rPr>
                        <a:t>月</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4917">
                <a:tc>
                  <a:txBody>
                    <a:bodyPr/>
                    <a:lstStyle/>
                    <a:p>
                      <a:pPr algn="ctr">
                        <a:lnSpc>
                          <a:spcPts val="1800"/>
                        </a:lnSpc>
                        <a:spcAft>
                          <a:spcPts val="0"/>
                        </a:spcAft>
                      </a:pPr>
                      <a:r>
                        <a:rPr lang="en-US" sz="1600" kern="0" dirty="0" smtClean="0">
                          <a:solidFill>
                            <a:srgbClr val="000000"/>
                          </a:solidFill>
                          <a:latin typeface="Arial" panose="020B0604020202020204"/>
                          <a:ea typeface="宋体" panose="02010600030101010101" pitchFamily="2" charset="-122"/>
                          <a:cs typeface="Times New Roman" panose="02020603050405020304"/>
                        </a:rPr>
                        <a:t>5</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lang="zh-CN" sz="1600" kern="0" dirty="0">
                          <a:solidFill>
                            <a:srgbClr val="000000"/>
                          </a:solidFill>
                          <a:latin typeface="Calibri" panose="020F0502020204030204"/>
                          <a:ea typeface="宋体" panose="02010600030101010101" pitchFamily="2" charset="-122"/>
                          <a:cs typeface="Arial" panose="020B0604020202020204"/>
                        </a:rPr>
                        <a:t>提交论文</a:t>
                      </a:r>
                      <a:r>
                        <a:rPr lang="zh-CN" altLang="en-US" sz="1600" kern="0" dirty="0">
                          <a:solidFill>
                            <a:srgbClr val="000000"/>
                          </a:solidFill>
                          <a:latin typeface="Calibri" panose="020F0502020204030204"/>
                          <a:ea typeface="宋体" panose="02010600030101010101" pitchFamily="2" charset="-122"/>
                          <a:cs typeface="Arial" panose="020B0604020202020204"/>
                        </a:rPr>
                        <a:t>初</a:t>
                      </a:r>
                      <a:r>
                        <a:rPr lang="zh-CN" sz="1600" kern="0" dirty="0">
                          <a:solidFill>
                            <a:srgbClr val="000000"/>
                          </a:solidFill>
                          <a:latin typeface="Calibri" panose="020F0502020204030204"/>
                          <a:ea typeface="宋体" panose="02010600030101010101" pitchFamily="2" charset="-122"/>
                          <a:cs typeface="Arial" panose="020B0604020202020204"/>
                        </a:rPr>
                        <a:t>稿</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00" kern="0" dirty="0">
                          <a:solidFill>
                            <a:srgbClr val="000000"/>
                          </a:solidFill>
                          <a:latin typeface="Arial" panose="020B0604020202020204"/>
                          <a:ea typeface="宋体" panose="02010600030101010101" pitchFamily="2" charset="-122"/>
                          <a:cs typeface="Times New Roman" panose="02020603050405020304"/>
                        </a:rPr>
                        <a:t>6</a:t>
                      </a:r>
                      <a:r>
                        <a:rPr lang="zh-CN" sz="1600" kern="0" dirty="0">
                          <a:solidFill>
                            <a:srgbClr val="000000"/>
                          </a:solidFill>
                          <a:latin typeface="Calibri" panose="020F0502020204030204"/>
                          <a:ea typeface="宋体" panose="02010600030101010101" pitchFamily="2" charset="-122"/>
                          <a:cs typeface="Arial" panose="020B0604020202020204"/>
                        </a:rPr>
                        <a:t>月</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00" kern="0" dirty="0">
                          <a:solidFill>
                            <a:srgbClr val="000000"/>
                          </a:solidFill>
                          <a:latin typeface="Arial" panose="020B0604020202020204"/>
                          <a:ea typeface="宋体" panose="02010600030101010101" pitchFamily="2" charset="-122"/>
                          <a:cs typeface="Times New Roman" panose="02020603050405020304"/>
                        </a:rPr>
                        <a:t>12</a:t>
                      </a:r>
                      <a:r>
                        <a:rPr lang="zh-CN" sz="1600" kern="0" dirty="0">
                          <a:solidFill>
                            <a:srgbClr val="000000"/>
                          </a:solidFill>
                          <a:latin typeface="Calibri" panose="020F0502020204030204"/>
                          <a:ea typeface="宋体" panose="02010600030101010101" pitchFamily="2" charset="-122"/>
                          <a:cs typeface="Arial" panose="020B0604020202020204"/>
                        </a:rPr>
                        <a:t>月</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4917">
                <a:tc>
                  <a:txBody>
                    <a:bodyPr/>
                    <a:lstStyle/>
                    <a:p>
                      <a:pPr algn="ctr">
                        <a:lnSpc>
                          <a:spcPts val="1800"/>
                        </a:lnSpc>
                        <a:spcAft>
                          <a:spcPts val="0"/>
                        </a:spcAft>
                      </a:pPr>
                      <a:r>
                        <a:rPr lang="en-US" sz="1600" kern="0" dirty="0" smtClean="0">
                          <a:solidFill>
                            <a:srgbClr val="000000"/>
                          </a:solidFill>
                          <a:latin typeface="Arial" panose="020B0604020202020204"/>
                          <a:ea typeface="宋体" panose="02010600030101010101" pitchFamily="2" charset="-122"/>
                          <a:cs typeface="Times New Roman" panose="02020603050405020304"/>
                        </a:rPr>
                        <a:t>6</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lang="zh-CN" sz="1600" kern="0" dirty="0">
                          <a:solidFill>
                            <a:srgbClr val="000000"/>
                          </a:solidFill>
                          <a:latin typeface="Calibri" panose="020F0502020204030204"/>
                          <a:ea typeface="宋体" panose="02010600030101010101" pitchFamily="2" charset="-122"/>
                          <a:cs typeface="宋体" panose="02010600030101010101" pitchFamily="2" charset="-122"/>
                        </a:rPr>
                        <a:t>提交论文</a:t>
                      </a:r>
                      <a:r>
                        <a:rPr lang="zh-CN" altLang="en-US" sz="1600" kern="0" dirty="0">
                          <a:solidFill>
                            <a:srgbClr val="000000"/>
                          </a:solidFill>
                          <a:latin typeface="Calibri" panose="020F0502020204030204"/>
                          <a:ea typeface="宋体" panose="02010600030101010101" pitchFamily="2" charset="-122"/>
                          <a:cs typeface="宋体" panose="02010600030101010101" pitchFamily="2" charset="-122"/>
                        </a:rPr>
                        <a:t>中</a:t>
                      </a:r>
                      <a:r>
                        <a:rPr lang="zh-CN" sz="1600" kern="0" dirty="0">
                          <a:solidFill>
                            <a:srgbClr val="000000"/>
                          </a:solidFill>
                          <a:latin typeface="Calibri" panose="020F0502020204030204"/>
                          <a:ea typeface="宋体" panose="02010600030101010101" pitchFamily="2" charset="-122"/>
                          <a:cs typeface="宋体" panose="02010600030101010101" pitchFamily="2" charset="-122"/>
                        </a:rPr>
                        <a:t>稿</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00" kern="0" dirty="0">
                          <a:solidFill>
                            <a:srgbClr val="000000"/>
                          </a:solidFill>
                          <a:latin typeface="Arial" panose="020B0604020202020204"/>
                          <a:ea typeface="宋体" panose="02010600030101010101" pitchFamily="2" charset="-122"/>
                          <a:cs typeface="Times New Roman" panose="02020603050405020304"/>
                        </a:rPr>
                        <a:t>7</a:t>
                      </a:r>
                      <a:r>
                        <a:rPr lang="zh-CN" sz="1600" kern="0" dirty="0">
                          <a:solidFill>
                            <a:srgbClr val="000000"/>
                          </a:solidFill>
                          <a:latin typeface="Arial" panose="020B0604020202020204"/>
                          <a:ea typeface="宋体" panose="02010600030101010101" pitchFamily="2" charset="-122"/>
                          <a:cs typeface="Arial" panose="020B0604020202020204"/>
                        </a:rPr>
                        <a:t>月</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00" kern="0" dirty="0">
                          <a:solidFill>
                            <a:srgbClr val="000000"/>
                          </a:solidFill>
                          <a:latin typeface="Calibri" panose="020F0502020204030204"/>
                          <a:ea typeface="宋体" panose="02010600030101010101" pitchFamily="2" charset="-122"/>
                          <a:cs typeface="Arial" panose="020B0604020202020204"/>
                        </a:rPr>
                        <a:t>12</a:t>
                      </a:r>
                      <a:r>
                        <a:rPr lang="zh-CN" sz="1600" kern="0" dirty="0">
                          <a:solidFill>
                            <a:srgbClr val="000000"/>
                          </a:solidFill>
                          <a:latin typeface="Calibri" panose="020F0502020204030204"/>
                          <a:ea typeface="宋体" panose="02010600030101010101" pitchFamily="2" charset="-122"/>
                          <a:cs typeface="Arial" panose="020B0604020202020204"/>
                        </a:rPr>
                        <a:t>月</a:t>
                      </a:r>
                      <a:r>
                        <a:rPr lang="en-US" altLang="zh-CN" sz="1600" kern="0" dirty="0">
                          <a:solidFill>
                            <a:srgbClr val="000000"/>
                          </a:solidFill>
                          <a:latin typeface="Calibri" panose="020F0502020204030204"/>
                          <a:ea typeface="宋体" panose="02010600030101010101" pitchFamily="2" charset="-122"/>
                          <a:cs typeface="Arial" panose="020B0604020202020204"/>
                        </a:rPr>
                        <a:t>-</a:t>
                      </a:r>
                      <a:r>
                        <a:rPr lang="zh-CN" altLang="en-US" sz="1600" kern="0" dirty="0">
                          <a:solidFill>
                            <a:srgbClr val="000000"/>
                          </a:solidFill>
                          <a:latin typeface="Calibri" panose="020F0502020204030204"/>
                          <a:ea typeface="宋体" panose="02010600030101010101" pitchFamily="2" charset="-122"/>
                          <a:cs typeface="Arial" panose="020B0604020202020204"/>
                        </a:rPr>
                        <a:t>次年</a:t>
                      </a:r>
                      <a:r>
                        <a:rPr lang="en-US" altLang="zh-CN" sz="1600" kern="0" dirty="0">
                          <a:solidFill>
                            <a:srgbClr val="000000"/>
                          </a:solidFill>
                          <a:latin typeface="Calibri" panose="020F0502020204030204"/>
                          <a:ea typeface="宋体" panose="02010600030101010101" pitchFamily="2" charset="-122"/>
                          <a:cs typeface="Arial" panose="020B0604020202020204"/>
                        </a:rPr>
                        <a:t>1</a:t>
                      </a:r>
                      <a:r>
                        <a:rPr lang="zh-CN" altLang="en-US" sz="1600" kern="0" dirty="0">
                          <a:solidFill>
                            <a:srgbClr val="000000"/>
                          </a:solidFill>
                          <a:latin typeface="Calibri" panose="020F0502020204030204"/>
                          <a:ea typeface="宋体" panose="02010600030101010101" pitchFamily="2" charset="-122"/>
                          <a:cs typeface="Arial" panose="020B0604020202020204"/>
                        </a:rPr>
                        <a:t>月</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4917">
                <a:tc>
                  <a:txBody>
                    <a:bodyPr/>
                    <a:lstStyle/>
                    <a:p>
                      <a:pPr algn="ctr">
                        <a:lnSpc>
                          <a:spcPts val="1800"/>
                        </a:lnSpc>
                        <a:spcAft>
                          <a:spcPts val="0"/>
                        </a:spcAft>
                      </a:pPr>
                      <a:r>
                        <a:rPr lang="en-US" sz="1600" kern="0" dirty="0" smtClean="0">
                          <a:solidFill>
                            <a:srgbClr val="000000"/>
                          </a:solidFill>
                          <a:latin typeface="Arial" panose="020B0604020202020204"/>
                          <a:ea typeface="宋体" panose="02010600030101010101" pitchFamily="2" charset="-122"/>
                          <a:cs typeface="Times New Roman" panose="02020603050405020304"/>
                        </a:rPr>
                        <a:t>7</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lang="zh-CN" sz="1600" kern="0" dirty="0">
                          <a:solidFill>
                            <a:srgbClr val="000000"/>
                          </a:solidFill>
                          <a:latin typeface="Calibri" panose="020F0502020204030204"/>
                          <a:ea typeface="宋体" panose="02010600030101010101" pitchFamily="2" charset="-122"/>
                          <a:cs typeface="宋体" panose="02010600030101010101" pitchFamily="2" charset="-122"/>
                        </a:rPr>
                        <a:t>提交论文</a:t>
                      </a:r>
                      <a:r>
                        <a:rPr lang="zh-CN" altLang="en-US" sz="1600" kern="0" dirty="0">
                          <a:solidFill>
                            <a:srgbClr val="000000"/>
                          </a:solidFill>
                          <a:latin typeface="Calibri" panose="020F0502020204030204"/>
                          <a:ea typeface="宋体" panose="02010600030101010101" pitchFamily="2" charset="-122"/>
                          <a:cs typeface="宋体" panose="02010600030101010101" pitchFamily="2" charset="-122"/>
                        </a:rPr>
                        <a:t>终</a:t>
                      </a:r>
                      <a:r>
                        <a:rPr lang="zh-CN" sz="1600" kern="0" dirty="0">
                          <a:solidFill>
                            <a:srgbClr val="000000"/>
                          </a:solidFill>
                          <a:latin typeface="Calibri" panose="020F0502020204030204"/>
                          <a:ea typeface="宋体" panose="02010600030101010101" pitchFamily="2" charset="-122"/>
                          <a:cs typeface="宋体" panose="02010600030101010101" pitchFamily="2" charset="-122"/>
                        </a:rPr>
                        <a:t>稿</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00" kern="0" dirty="0">
                          <a:solidFill>
                            <a:srgbClr val="000000"/>
                          </a:solidFill>
                          <a:latin typeface="Arial" panose="020B0604020202020204"/>
                          <a:ea typeface="宋体" panose="02010600030101010101" pitchFamily="2" charset="-122"/>
                          <a:cs typeface="Times New Roman" panose="02020603050405020304"/>
                        </a:rPr>
                        <a:t>8</a:t>
                      </a:r>
                      <a:r>
                        <a:rPr lang="zh-CN" sz="1600" kern="0" dirty="0">
                          <a:solidFill>
                            <a:srgbClr val="000000"/>
                          </a:solidFill>
                          <a:latin typeface="Arial" panose="020B0604020202020204"/>
                          <a:ea typeface="宋体" panose="02010600030101010101" pitchFamily="2" charset="-122"/>
                          <a:cs typeface="Arial" panose="020B0604020202020204"/>
                        </a:rPr>
                        <a:t>月</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600" kern="0" dirty="0">
                          <a:solidFill>
                            <a:srgbClr val="000000"/>
                          </a:solidFill>
                          <a:latin typeface="Calibri" panose="020F0502020204030204"/>
                          <a:ea typeface="宋体" panose="02010600030101010101" pitchFamily="2" charset="-122"/>
                          <a:cs typeface="Arial" panose="020B0604020202020204"/>
                        </a:rPr>
                        <a:t>次年</a:t>
                      </a:r>
                      <a:r>
                        <a:rPr lang="en-US" sz="1600" kern="0" dirty="0">
                          <a:solidFill>
                            <a:srgbClr val="000000"/>
                          </a:solidFill>
                          <a:latin typeface="Arial" panose="020B0604020202020204"/>
                          <a:ea typeface="宋体" panose="02010600030101010101" pitchFamily="2" charset="-122"/>
                          <a:cs typeface="Times New Roman" panose="02020603050405020304"/>
                        </a:rPr>
                        <a:t>2</a:t>
                      </a:r>
                      <a:r>
                        <a:rPr lang="zh-CN" sz="1600" kern="0" dirty="0">
                          <a:solidFill>
                            <a:srgbClr val="000000"/>
                          </a:solidFill>
                          <a:latin typeface="Calibri" panose="020F0502020204030204"/>
                          <a:ea typeface="宋体" panose="02010600030101010101" pitchFamily="2" charset="-122"/>
                          <a:cs typeface="Arial" panose="020B0604020202020204"/>
                        </a:rPr>
                        <a:t>月</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61056">
                <a:tc>
                  <a:txBody>
                    <a:bodyPr/>
                    <a:lstStyle/>
                    <a:p>
                      <a:pPr marL="0" algn="ctr" defTabSz="1043305" rtl="0" eaLnBrk="1" latinLnBrk="0" hangingPunct="1">
                        <a:lnSpc>
                          <a:spcPts val="1800"/>
                        </a:lnSpc>
                        <a:spcAft>
                          <a:spcPts val="0"/>
                        </a:spcAft>
                      </a:pPr>
                      <a:r>
                        <a:rPr lang="en-US" altLang="zh-CN" sz="1600" kern="0" dirty="0" smtClean="0">
                          <a:solidFill>
                            <a:srgbClr val="000000"/>
                          </a:solidFill>
                          <a:latin typeface="Arial" panose="020B0604020202020204"/>
                          <a:ea typeface="宋体" panose="02010600030101010101" pitchFamily="2" charset="-122"/>
                          <a:cs typeface="Times New Roman" panose="02020603050405020304"/>
                        </a:rPr>
                        <a:t>8</a:t>
                      </a:r>
                      <a:endParaRPr lang="zh-CN" sz="1600" kern="0" dirty="0">
                        <a:solidFill>
                          <a:srgbClr val="000000"/>
                        </a:solidFill>
                        <a:latin typeface="Arial" panose="020B060402020202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lang="zh-CN" altLang="en-US" sz="1600" kern="100" dirty="0">
                          <a:latin typeface="Calibri" panose="020F0502020204030204"/>
                          <a:ea typeface="宋体" panose="02010600030101010101" pitchFamily="2" charset="-122"/>
                          <a:cs typeface="Times New Roman" panose="02020603050405020304"/>
                        </a:rPr>
                        <a:t>提交查重稿，知</a:t>
                      </a:r>
                      <a:r>
                        <a:rPr lang="zh-CN" altLang="en-US" sz="1600" kern="100" dirty="0" smtClean="0">
                          <a:latin typeface="Calibri" panose="020F0502020204030204"/>
                          <a:ea typeface="宋体" panose="02010600030101010101" pitchFamily="2" charset="-122"/>
                          <a:cs typeface="Times New Roman" panose="02020603050405020304"/>
                        </a:rPr>
                        <a:t>网学术不端行为检测</a:t>
                      </a:r>
                      <a:r>
                        <a:rPr lang="en-US" altLang="zh-CN" sz="1600" kern="100" dirty="0" smtClean="0">
                          <a:latin typeface="Calibri" panose="020F0502020204030204"/>
                          <a:ea typeface="宋体" panose="02010600030101010101" pitchFamily="2" charset="-122"/>
                          <a:cs typeface="Times New Roman" panose="02020603050405020304"/>
                        </a:rPr>
                        <a:t>10</a:t>
                      </a:r>
                      <a:r>
                        <a:rPr lang="en-US" altLang="zh-CN" sz="1600" kern="100" dirty="0">
                          <a:latin typeface="Calibri" panose="020F0502020204030204"/>
                          <a:ea typeface="宋体" panose="02010600030101010101" pitchFamily="2" charset="-122"/>
                          <a:cs typeface="Times New Roman" panose="02020603050405020304"/>
                        </a:rPr>
                        <a:t>%</a:t>
                      </a:r>
                      <a:r>
                        <a:rPr lang="zh-CN" altLang="en-US" sz="1600" kern="100" dirty="0">
                          <a:latin typeface="Calibri" panose="020F0502020204030204"/>
                          <a:ea typeface="宋体" panose="02010600030101010101" pitchFamily="2" charset="-122"/>
                          <a:cs typeface="Times New Roman" panose="02020603050405020304"/>
                        </a:rPr>
                        <a:t>以下（含</a:t>
                      </a:r>
                      <a:r>
                        <a:rPr lang="zh-CN" altLang="en-US" sz="1600" kern="100" baseline="0" dirty="0">
                          <a:latin typeface="Calibri" panose="020F0502020204030204"/>
                          <a:ea typeface="宋体" panose="02010600030101010101" pitchFamily="2" charset="-122"/>
                          <a:cs typeface="Times New Roman" panose="02020603050405020304"/>
                        </a:rPr>
                        <a:t> ）</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altLang="zh-CN" sz="1600" kern="100" dirty="0" smtClean="0">
                          <a:solidFill>
                            <a:srgbClr val="FF0000"/>
                          </a:solidFill>
                          <a:latin typeface="Calibri" panose="020F0502020204030204"/>
                          <a:ea typeface="宋体" panose="02010600030101010101" pitchFamily="2" charset="-122"/>
                          <a:cs typeface="Times New Roman" panose="02020603050405020304"/>
                        </a:rPr>
                        <a:t>8</a:t>
                      </a:r>
                      <a:r>
                        <a:rPr lang="zh-CN" altLang="en-US" sz="1600" kern="100" dirty="0" smtClean="0">
                          <a:solidFill>
                            <a:srgbClr val="FF0000"/>
                          </a:solidFill>
                          <a:latin typeface="Calibri" panose="020F0502020204030204"/>
                          <a:ea typeface="宋体" panose="02010600030101010101" pitchFamily="2" charset="-122"/>
                          <a:cs typeface="Times New Roman" panose="02020603050405020304"/>
                        </a:rPr>
                        <a:t>月底</a:t>
                      </a:r>
                      <a:endParaRPr lang="zh-CN" sz="1600" kern="100" dirty="0">
                        <a:solidFill>
                          <a:srgbClr val="FF0000"/>
                        </a:solidFill>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altLang="zh-CN" sz="1600" kern="100" dirty="0" smtClean="0">
                          <a:solidFill>
                            <a:srgbClr val="FF0000"/>
                          </a:solidFill>
                          <a:latin typeface="Calibri" panose="020F0502020204030204"/>
                          <a:ea typeface="宋体" panose="02010600030101010101" pitchFamily="2" charset="-122"/>
                          <a:cs typeface="Times New Roman" panose="02020603050405020304"/>
                        </a:rPr>
                        <a:t>2</a:t>
                      </a:r>
                      <a:r>
                        <a:rPr lang="zh-CN" altLang="en-US" sz="1600" kern="100" dirty="0" smtClean="0">
                          <a:solidFill>
                            <a:srgbClr val="FF0000"/>
                          </a:solidFill>
                          <a:latin typeface="Calibri" panose="020F0502020204030204"/>
                          <a:ea typeface="宋体" panose="02010600030101010101" pitchFamily="2" charset="-122"/>
                          <a:cs typeface="Times New Roman" panose="02020603050405020304"/>
                        </a:rPr>
                        <a:t>月底</a:t>
                      </a:r>
                      <a:endParaRPr lang="zh-CN" sz="1600" kern="100" dirty="0">
                        <a:solidFill>
                          <a:srgbClr val="FF0000"/>
                        </a:solidFill>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57194">
                <a:tc>
                  <a:txBody>
                    <a:bodyPr/>
                    <a:lstStyle/>
                    <a:p>
                      <a:pPr marL="0" algn="ctr" defTabSz="1043305" rtl="0" eaLnBrk="1" latinLnBrk="0" hangingPunct="1">
                        <a:lnSpc>
                          <a:spcPts val="1800"/>
                        </a:lnSpc>
                        <a:spcAft>
                          <a:spcPts val="0"/>
                        </a:spcAft>
                      </a:pPr>
                      <a:r>
                        <a:rPr lang="en-US" sz="1600" kern="0" dirty="0" smtClean="0">
                          <a:solidFill>
                            <a:srgbClr val="000000"/>
                          </a:solidFill>
                          <a:latin typeface="Arial" panose="020B0604020202020204"/>
                          <a:ea typeface="宋体" panose="02010600030101010101" pitchFamily="2" charset="-122"/>
                          <a:cs typeface="Times New Roman" panose="02020603050405020304"/>
                        </a:rPr>
                        <a:t>9</a:t>
                      </a:r>
                      <a:endParaRPr lang="zh-CN" sz="1600" kern="0" dirty="0">
                        <a:solidFill>
                          <a:srgbClr val="000000"/>
                        </a:solidFill>
                        <a:latin typeface="Arial" panose="020B060402020202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lang="zh-CN" altLang="en-US" sz="1600" kern="0" dirty="0" smtClean="0">
                          <a:solidFill>
                            <a:srgbClr val="000000"/>
                          </a:solidFill>
                          <a:latin typeface="Calibri" panose="020F0502020204030204"/>
                          <a:ea typeface="宋体" panose="02010600030101010101" pitchFamily="2" charset="-122"/>
                          <a:cs typeface="宋体" panose="02010600030101010101" pitchFamily="2" charset="-122"/>
                        </a:rPr>
                        <a:t>选报答辩场次</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00" kern="0" dirty="0">
                          <a:solidFill>
                            <a:srgbClr val="FF0000"/>
                          </a:solidFill>
                          <a:latin typeface="Arial" panose="020B0604020202020204"/>
                          <a:ea typeface="宋体" panose="02010600030101010101" pitchFamily="2" charset="-122"/>
                          <a:cs typeface="Times New Roman" panose="02020603050405020304"/>
                        </a:rPr>
                        <a:t>9</a:t>
                      </a:r>
                      <a:r>
                        <a:rPr lang="zh-CN" sz="1600" kern="0" dirty="0">
                          <a:solidFill>
                            <a:srgbClr val="FF0000"/>
                          </a:solidFill>
                          <a:latin typeface="Calibri" panose="020F0502020204030204"/>
                          <a:ea typeface="宋体" panose="02010600030101010101" pitchFamily="2" charset="-122"/>
                          <a:cs typeface="Arial" panose="020B0604020202020204"/>
                        </a:rPr>
                        <a:t>月</a:t>
                      </a:r>
                      <a:r>
                        <a:rPr lang="zh-CN" altLang="en-US" sz="1600" kern="0" dirty="0">
                          <a:solidFill>
                            <a:srgbClr val="FF0000"/>
                          </a:solidFill>
                          <a:latin typeface="+mn-lt"/>
                          <a:ea typeface="+mn-ea"/>
                          <a:cs typeface="Arial" panose="020B0604020202020204"/>
                        </a:rPr>
                        <a:t>（开学初）</a:t>
                      </a:r>
                      <a:endParaRPr lang="zh-CN" sz="1600" kern="100" dirty="0">
                        <a:solidFill>
                          <a:srgbClr val="FF0000"/>
                        </a:solidFill>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600" kern="0" dirty="0">
                          <a:solidFill>
                            <a:srgbClr val="FF0000"/>
                          </a:solidFill>
                          <a:latin typeface="Calibri" panose="020F0502020204030204"/>
                          <a:ea typeface="宋体" panose="02010600030101010101" pitchFamily="2" charset="-122"/>
                          <a:cs typeface="Arial" panose="020B0604020202020204"/>
                        </a:rPr>
                        <a:t>次年</a:t>
                      </a:r>
                      <a:r>
                        <a:rPr lang="en-US" sz="1600" kern="0" dirty="0">
                          <a:solidFill>
                            <a:srgbClr val="FF0000"/>
                          </a:solidFill>
                          <a:latin typeface="Arial" panose="020B0604020202020204"/>
                          <a:ea typeface="宋体" panose="02010600030101010101" pitchFamily="2" charset="-122"/>
                          <a:cs typeface="Times New Roman" panose="02020603050405020304"/>
                        </a:rPr>
                        <a:t>3</a:t>
                      </a:r>
                      <a:r>
                        <a:rPr lang="zh-CN" sz="1600" kern="0" dirty="0">
                          <a:solidFill>
                            <a:srgbClr val="FF0000"/>
                          </a:solidFill>
                          <a:latin typeface="Arial" panose="020B0604020202020204"/>
                          <a:ea typeface="宋体" panose="02010600030101010101" pitchFamily="2" charset="-122"/>
                          <a:cs typeface="Arial" panose="020B0604020202020204"/>
                        </a:rPr>
                        <a:t>月</a:t>
                      </a:r>
                      <a:r>
                        <a:rPr lang="zh-CN" altLang="en-US" sz="1600" kern="0" dirty="0">
                          <a:solidFill>
                            <a:srgbClr val="FF0000"/>
                          </a:solidFill>
                          <a:latin typeface="+mn-lt"/>
                          <a:ea typeface="+mn-ea"/>
                          <a:cs typeface="Arial" panose="020B0604020202020204"/>
                        </a:rPr>
                        <a:t>（开学初）</a:t>
                      </a:r>
                      <a:endParaRPr lang="zh-CN" sz="1600" kern="100" dirty="0">
                        <a:solidFill>
                          <a:srgbClr val="FF0000"/>
                        </a:solidFill>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64917">
                <a:tc>
                  <a:txBody>
                    <a:bodyPr/>
                    <a:lstStyle/>
                    <a:p>
                      <a:pPr marL="0" algn="ctr" defTabSz="1043305" rtl="0" eaLnBrk="1" latinLnBrk="0" hangingPunct="1">
                        <a:lnSpc>
                          <a:spcPts val="1800"/>
                        </a:lnSpc>
                        <a:spcAft>
                          <a:spcPts val="0"/>
                        </a:spcAft>
                      </a:pPr>
                      <a:r>
                        <a:rPr lang="en-US" altLang="zh-CN" sz="1600" kern="0" dirty="0" smtClean="0">
                          <a:solidFill>
                            <a:srgbClr val="000000"/>
                          </a:solidFill>
                          <a:latin typeface="Arial" panose="020B0604020202020204"/>
                          <a:ea typeface="宋体" panose="02010600030101010101" pitchFamily="2" charset="-122"/>
                          <a:cs typeface="Times New Roman" panose="02020603050405020304"/>
                        </a:rPr>
                        <a:t>10</a:t>
                      </a:r>
                      <a:endParaRPr lang="zh-CN" sz="1600" kern="0" dirty="0">
                        <a:solidFill>
                          <a:srgbClr val="000000"/>
                        </a:solidFill>
                        <a:latin typeface="Arial" panose="020B060402020202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lang="zh-CN" altLang="en-US" sz="1600" kern="100" dirty="0">
                          <a:latin typeface="Calibri" panose="020F0502020204030204"/>
                          <a:ea typeface="宋体" panose="02010600030101010101" pitchFamily="2" charset="-122"/>
                          <a:cs typeface="Times New Roman" panose="02020603050405020304"/>
                        </a:rPr>
                        <a:t>匿名评阅</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altLang="en-US" sz="1600" kern="100" dirty="0">
                          <a:latin typeface="Calibri" panose="020F0502020204030204"/>
                          <a:ea typeface="宋体" panose="02010600030101010101" pitchFamily="2" charset="-122"/>
                          <a:cs typeface="Times New Roman" panose="02020603050405020304"/>
                        </a:rPr>
                        <a:t>答辩会前</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altLang="en-US" sz="1600" kern="100" dirty="0">
                          <a:latin typeface="Calibri" panose="020F0502020204030204"/>
                          <a:ea typeface="宋体" panose="02010600030101010101" pitchFamily="2" charset="-122"/>
                          <a:cs typeface="Times New Roman" panose="02020603050405020304"/>
                        </a:rPr>
                        <a:t>答辩会前</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64917">
                <a:tc>
                  <a:txBody>
                    <a:bodyPr/>
                    <a:lstStyle/>
                    <a:p>
                      <a:pPr marL="0" algn="ctr" defTabSz="1043305" rtl="0" eaLnBrk="1" latinLnBrk="0" hangingPunct="1">
                        <a:lnSpc>
                          <a:spcPts val="1800"/>
                        </a:lnSpc>
                        <a:spcAft>
                          <a:spcPts val="0"/>
                        </a:spcAft>
                      </a:pPr>
                      <a:r>
                        <a:rPr lang="en-US" sz="1600" kern="0" dirty="0" smtClean="0">
                          <a:solidFill>
                            <a:srgbClr val="000000"/>
                          </a:solidFill>
                          <a:latin typeface="Arial" panose="020B0604020202020204"/>
                          <a:ea typeface="宋体" panose="02010600030101010101" pitchFamily="2" charset="-122"/>
                          <a:cs typeface="Times New Roman" panose="02020603050405020304"/>
                        </a:rPr>
                        <a:t>11</a:t>
                      </a:r>
                      <a:endParaRPr lang="zh-CN" sz="1600" kern="0" dirty="0">
                        <a:solidFill>
                          <a:srgbClr val="000000"/>
                        </a:solidFill>
                        <a:latin typeface="Arial" panose="020B060402020202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lang="zh-CN" sz="1600" kern="0" dirty="0">
                          <a:solidFill>
                            <a:srgbClr val="000000"/>
                          </a:solidFill>
                          <a:latin typeface="Calibri" panose="020F0502020204030204"/>
                          <a:ea typeface="宋体" panose="02010600030101010101" pitchFamily="2" charset="-122"/>
                          <a:cs typeface="Arial" panose="020B0604020202020204"/>
                        </a:rPr>
                        <a:t>论文答辩</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en-US" sz="1600" kern="0" dirty="0">
                          <a:solidFill>
                            <a:srgbClr val="000000"/>
                          </a:solidFill>
                          <a:latin typeface="Arial" panose="020B0604020202020204"/>
                          <a:ea typeface="宋体" panose="02010600030101010101" pitchFamily="2" charset="-122"/>
                          <a:cs typeface="Times New Roman" panose="02020603050405020304"/>
                        </a:rPr>
                        <a:t>11</a:t>
                      </a:r>
                      <a:r>
                        <a:rPr lang="en-US" altLang="zh-CN" sz="1600" kern="0" dirty="0">
                          <a:solidFill>
                            <a:srgbClr val="000000"/>
                          </a:solidFill>
                          <a:latin typeface="Arial" panose="020B0604020202020204"/>
                          <a:ea typeface="宋体" panose="02010600030101010101" pitchFamily="2" charset="-122"/>
                          <a:cs typeface="Times New Roman" panose="02020603050405020304"/>
                        </a:rPr>
                        <a:t>-12</a:t>
                      </a:r>
                      <a:r>
                        <a:rPr lang="zh-CN" sz="1600" kern="0" dirty="0">
                          <a:solidFill>
                            <a:srgbClr val="000000"/>
                          </a:solidFill>
                          <a:latin typeface="Calibri" panose="020F0502020204030204"/>
                          <a:ea typeface="宋体" panose="02010600030101010101" pitchFamily="2" charset="-122"/>
                          <a:cs typeface="Arial" panose="020B0604020202020204"/>
                        </a:rPr>
                        <a:t>月</a:t>
                      </a:r>
                      <a:r>
                        <a:rPr lang="zh-CN" altLang="en-US" sz="1600" kern="0" dirty="0">
                          <a:solidFill>
                            <a:srgbClr val="000000"/>
                          </a:solidFill>
                          <a:latin typeface="Calibri" panose="020F0502020204030204"/>
                          <a:ea typeface="宋体" panose="02010600030101010101" pitchFamily="2" charset="-122"/>
                          <a:cs typeface="Arial" panose="020B0604020202020204"/>
                        </a:rPr>
                        <a:t>中旬</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600" kern="0" dirty="0">
                          <a:solidFill>
                            <a:srgbClr val="000000"/>
                          </a:solidFill>
                          <a:latin typeface="Calibri" panose="020F0502020204030204"/>
                          <a:ea typeface="宋体" panose="02010600030101010101" pitchFamily="2" charset="-122"/>
                          <a:cs typeface="Arial" panose="020B0604020202020204"/>
                        </a:rPr>
                        <a:t>次年</a:t>
                      </a:r>
                      <a:r>
                        <a:rPr lang="en-US" sz="1600" kern="0" dirty="0">
                          <a:solidFill>
                            <a:srgbClr val="000000"/>
                          </a:solidFill>
                          <a:latin typeface="Arial" panose="020B0604020202020204"/>
                          <a:ea typeface="宋体" panose="02010600030101010101" pitchFamily="2" charset="-122"/>
                          <a:cs typeface="Times New Roman" panose="02020603050405020304"/>
                        </a:rPr>
                        <a:t>4-5</a:t>
                      </a:r>
                      <a:r>
                        <a:rPr lang="zh-CN" sz="1600" kern="0" dirty="0">
                          <a:solidFill>
                            <a:srgbClr val="000000"/>
                          </a:solidFill>
                          <a:latin typeface="Calibri" panose="020F0502020204030204"/>
                          <a:ea typeface="宋体" panose="02010600030101010101" pitchFamily="2" charset="-122"/>
                          <a:cs typeface="Arial" panose="020B0604020202020204"/>
                        </a:rPr>
                        <a:t>月</a:t>
                      </a:r>
                      <a:r>
                        <a:rPr lang="zh-CN" altLang="en-US" sz="1600" kern="0" dirty="0">
                          <a:solidFill>
                            <a:srgbClr val="000000"/>
                          </a:solidFill>
                          <a:latin typeface="Calibri" panose="020F0502020204030204"/>
                          <a:ea typeface="宋体" panose="02010600030101010101" pitchFamily="2" charset="-122"/>
                          <a:cs typeface="Arial" panose="020B0604020202020204"/>
                        </a:rPr>
                        <a:t>中旬</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64917">
                <a:tc>
                  <a:txBody>
                    <a:bodyPr/>
                    <a:lstStyle/>
                    <a:p>
                      <a:pPr marL="0" algn="ctr" defTabSz="1043305" rtl="0" eaLnBrk="1" latinLnBrk="0" hangingPunct="1">
                        <a:lnSpc>
                          <a:spcPts val="1800"/>
                        </a:lnSpc>
                        <a:spcAft>
                          <a:spcPts val="0"/>
                        </a:spcAft>
                      </a:pPr>
                      <a:r>
                        <a:rPr lang="en-US" sz="1600" kern="0" dirty="0" smtClean="0">
                          <a:solidFill>
                            <a:srgbClr val="000000"/>
                          </a:solidFill>
                          <a:latin typeface="Arial" panose="020B0604020202020204"/>
                          <a:ea typeface="宋体" panose="02010600030101010101" pitchFamily="2" charset="-122"/>
                          <a:cs typeface="Times New Roman" panose="02020603050405020304"/>
                        </a:rPr>
                        <a:t>12</a:t>
                      </a:r>
                      <a:endParaRPr lang="zh-CN" sz="1600" kern="0" dirty="0">
                        <a:solidFill>
                          <a:srgbClr val="000000"/>
                        </a:solidFill>
                        <a:latin typeface="Arial" panose="020B060402020202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lang="zh-CN" sz="1600" kern="0" dirty="0">
                          <a:solidFill>
                            <a:srgbClr val="000000"/>
                          </a:solidFill>
                          <a:latin typeface="Calibri" panose="020F0502020204030204"/>
                          <a:ea typeface="宋体" panose="02010600030101010101" pitchFamily="2" charset="-122"/>
                          <a:cs typeface="宋体" panose="02010600030101010101" pitchFamily="2" charset="-122"/>
                        </a:rPr>
                        <a:t>答辩通过后获得学位证书</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600" kern="0">
                          <a:solidFill>
                            <a:srgbClr val="000000"/>
                          </a:solidFill>
                          <a:latin typeface="Calibri" panose="020F0502020204030204"/>
                          <a:ea typeface="宋体" panose="02010600030101010101" pitchFamily="2" charset="-122"/>
                          <a:cs typeface="Arial" panose="020B0604020202020204"/>
                        </a:rPr>
                        <a:t>次年</a:t>
                      </a:r>
                      <a:r>
                        <a:rPr lang="en-US" sz="1600" kern="0">
                          <a:solidFill>
                            <a:srgbClr val="000000"/>
                          </a:solidFill>
                          <a:latin typeface="Arial" panose="020B0604020202020204"/>
                          <a:ea typeface="宋体" panose="02010600030101010101" pitchFamily="2" charset="-122"/>
                          <a:cs typeface="Times New Roman" panose="02020603050405020304"/>
                        </a:rPr>
                        <a:t>1</a:t>
                      </a:r>
                      <a:r>
                        <a:rPr lang="zh-CN" sz="1600" kern="0">
                          <a:solidFill>
                            <a:srgbClr val="000000"/>
                          </a:solidFill>
                          <a:latin typeface="Calibri" panose="020F0502020204030204"/>
                          <a:ea typeface="宋体" panose="02010600030101010101" pitchFamily="2" charset="-122"/>
                          <a:cs typeface="Arial" panose="020B0604020202020204"/>
                        </a:rPr>
                        <a:t>月</a:t>
                      </a:r>
                      <a:endParaRPr lang="zh-CN" sz="1600" kern="10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zh-CN" sz="1600" kern="0" dirty="0" smtClean="0">
                          <a:solidFill>
                            <a:srgbClr val="000000"/>
                          </a:solidFill>
                          <a:latin typeface="Calibri" panose="020F0502020204030204"/>
                          <a:ea typeface="宋体" panose="02010600030101010101" pitchFamily="2" charset="-122"/>
                          <a:cs typeface="宋体" panose="02010600030101010101" pitchFamily="2" charset="-122"/>
                        </a:rPr>
                        <a:t>次年</a:t>
                      </a:r>
                      <a:r>
                        <a:rPr lang="en-US" altLang="zh-CN" sz="1600" kern="0" dirty="0" smtClean="0">
                          <a:solidFill>
                            <a:srgbClr val="000000"/>
                          </a:solidFill>
                          <a:latin typeface="Calibri" panose="020F0502020204030204"/>
                          <a:ea typeface="宋体" panose="02010600030101010101" pitchFamily="2" charset="-122"/>
                          <a:cs typeface="宋体" panose="02010600030101010101" pitchFamily="2" charset="-122"/>
                        </a:rPr>
                        <a:t>7</a:t>
                      </a:r>
                      <a:r>
                        <a:rPr lang="zh-CN" sz="1600" kern="0" dirty="0" smtClean="0">
                          <a:solidFill>
                            <a:srgbClr val="000000"/>
                          </a:solidFill>
                          <a:latin typeface="Calibri" panose="020F0502020204030204"/>
                          <a:ea typeface="宋体" panose="02010600030101010101" pitchFamily="2" charset="-122"/>
                          <a:cs typeface="宋体" panose="02010600030101010101" pitchFamily="2" charset="-122"/>
                        </a:rPr>
                        <a:t>月</a:t>
                      </a:r>
                      <a:endParaRPr lang="zh-CN" sz="1600" kern="100" dirty="0">
                        <a:latin typeface="Calibri" panose="020F0502020204030204"/>
                        <a:ea typeface="宋体" panose="02010600030101010101" pitchFamily="2" charset="-122"/>
                        <a:cs typeface="Times New Roman" panose="02020603050405020304"/>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标题 1"/>
          <p:cNvSpPr>
            <a:spLocks noGrp="1"/>
          </p:cNvSpPr>
          <p:nvPr>
            <p:ph type="title"/>
          </p:nvPr>
        </p:nvSpPr>
        <p:spPr>
          <a:xfrm>
            <a:off x="450850" y="180975"/>
            <a:ext cx="6000750" cy="1258888"/>
          </a:xfrm>
        </p:spPr>
        <p:txBody>
          <a:bodyPr/>
          <a:lstStyle/>
          <a:p>
            <a:r>
              <a:rPr lang="zh-CN" altLang="en-US" smtClean="0">
                <a:latin typeface="华文新魏" panose="02010800040101010101" pitchFamily="2" charset="-122"/>
                <a:ea typeface="华文新魏" panose="02010800040101010101" pitchFamily="2" charset="-122"/>
              </a:rPr>
              <a:t>过关：学术不端行为检测</a:t>
            </a:r>
          </a:p>
        </p:txBody>
      </p:sp>
      <p:graphicFrame>
        <p:nvGraphicFramePr>
          <p:cNvPr id="2" name="图示 1"/>
          <p:cNvGraphicFramePr/>
          <p:nvPr>
            <p:extLst>
              <p:ext uri="{D42A27DB-BD31-4B8C-83A1-F6EECF244321}">
                <p14:modId xmlns:p14="http://schemas.microsoft.com/office/powerpoint/2010/main" val="1687804858"/>
              </p:ext>
            </p:extLst>
          </p:nvPr>
        </p:nvGraphicFramePr>
        <p:xfrm>
          <a:off x="1026220" y="1404320"/>
          <a:ext cx="8390467" cy="5331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矩形 3"/>
          <p:cNvSpPr>
            <a:spLocks noChangeArrowheads="1"/>
          </p:cNvSpPr>
          <p:nvPr/>
        </p:nvSpPr>
        <p:spPr bwMode="auto">
          <a:xfrm>
            <a:off x="3765550" y="2628900"/>
            <a:ext cx="29543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宋体" panose="02010600030101010101" pitchFamily="2" charset="-122"/>
              </a:defRPr>
            </a:lvl1pPr>
            <a:lvl2pPr marL="742950" indent="-285750">
              <a:defRPr sz="2100">
                <a:solidFill>
                  <a:schemeClr val="tx1"/>
                </a:solidFill>
                <a:latin typeface="Arial" panose="020B0604020202020204" pitchFamily="34" charset="0"/>
                <a:ea typeface="宋体" panose="02010600030101010101" pitchFamily="2" charset="-122"/>
              </a:defRPr>
            </a:lvl2pPr>
            <a:lvl3pPr marL="1143000" indent="-228600">
              <a:defRPr sz="2100">
                <a:solidFill>
                  <a:schemeClr val="tx1"/>
                </a:solidFill>
                <a:latin typeface="Arial" panose="020B0604020202020204" pitchFamily="34" charset="0"/>
                <a:ea typeface="宋体" panose="02010600030101010101" pitchFamily="2" charset="-122"/>
              </a:defRPr>
            </a:lvl3pPr>
            <a:lvl4pPr marL="1600200" indent="-228600">
              <a:defRPr sz="2100">
                <a:solidFill>
                  <a:schemeClr val="tx1"/>
                </a:solidFill>
                <a:latin typeface="Arial" panose="020B0604020202020204" pitchFamily="34" charset="0"/>
                <a:ea typeface="宋体" panose="02010600030101010101" pitchFamily="2" charset="-122"/>
              </a:defRPr>
            </a:lvl4pPr>
            <a:lvl5pPr marL="2057400" indent="-228600">
              <a:defRPr sz="2100">
                <a:solidFill>
                  <a:schemeClr val="tx1"/>
                </a:solidFill>
                <a:latin typeface="Arial" panose="020B0604020202020204" pitchFamily="34" charset="0"/>
                <a:ea typeface="宋体" panose="02010600030101010101" pitchFamily="2" charset="-122"/>
              </a:defRPr>
            </a:lvl5pPr>
            <a:lvl6pPr marL="25146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a:r>
              <a:rPr lang="zh-CN" altLang="en-US" sz="5400">
                <a:solidFill>
                  <a:srgbClr val="0070C0"/>
                </a:solidFill>
                <a:latin typeface="华文琥珀" panose="02010800040101010101" pitchFamily="2" charset="-122"/>
                <a:ea typeface="华文琥珀" panose="02010800040101010101" pitchFamily="2" charset="-122"/>
              </a:rPr>
              <a:t>匿名评阅</a:t>
            </a:r>
          </a:p>
        </p:txBody>
      </p:sp>
      <p:sp>
        <p:nvSpPr>
          <p:cNvPr id="74755" name="AutoShape 4" descr="data:image/jpeg;base64,/9j/4AAQSkZJRgABAQAAAQABAAD/2wBDAAgGBgcGBQgHBwcJCQgKDBQNDAsLDBkSEw8UHRofHh0aHBwgJC4nICIsIxwcKDcpLDAxNDQ0Hyc5PTgyPC4zNDL/2wBDAQkJCQwLDBgNDRgyIRwhMjIyMjIyMjIyMjIyMjIyMjIyMjIyMjIyMjIyMjIyMjIyMjIyMjIyMjIyMjIyMjIyMjL/wAARCAEsAi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HvT1FNFSKK9VnhokQVMoqNeKmSoZqiRRUqimKKlUVJRIoqVRTFFSqKTGiRRUq1Go5qZRUsY9RUq0xRUiipGh6ipRTFqRRzSGOFTAcUxRUiigB4FSAU0CpAKm4x6ipBTFFPFSxj1HNSAU1Rmngc0gHCngU1RUgHFADlFPxzSLTxSGUNXj3We4EDa3OfQ1y0+lAyidHBQ9cc5rtbmPzbaVMZyprkolkWUpvOz0xXJWTUro9bAy5qbj2HIottu1RjoR2q1CZoJ8yZHPYUMFWNcKKuLIskID4DAda5mzvN+0mLABm4PvVjbxWFb3G0d+K24ZPMjz14rnkrCJ4pDswO1PD7TnGaqxv82Dnmpl69akCx5hJGBxUU8gbOOhpQ208dKZEUdyr4yehoCwxBjNPGfLw3NP2bCfSnBcDFFwMWeH/SYyR0cH6c12kfzAeoOawmsjJLEQRkOO/UZrajJU5Ham3sKRkkfMfrSYpx60Yr20fPMbilxS4pQKYDcUYp+KTFMQzFGKfijFAyMijFSYpMUgIyKTbUhpMUxEZWmlalxQVxQBDtppWpitIVoAhK00rxUxWm7aAICtNK1OVphWgCuVpjLVkpUTLQIrMtQsKtstQulMRVZahZatMtRFaYFVlqu4q+UHeq0yjtVJgVcUU/aaKoDzICpFFNqRRxXWziiPUVMoqNBUy1mbIkUVMgqNRUyikND1FTLxUYFTLUlD161KtRL1qZaTAkWpVFRrUqCoKRIKkApiipFFAD16VItMWpFFJgSLUgFNWpFFSMctSDmmLUqikMcKkUUwcVItIBwFPFIKeKQxwFPApBTgKAHAVy8kcdteTI8iAqxAXIzjqOPpXUiuP8axvZT2+opCJEf91IvuOVP8/wAqxqw5kdmCq8k7PqWpCGgTb3OKbDJgjAPBwciqOmap9tttqbYm7qecVpCNAxJILeuOtcLVtGewnfYvRQu/zKAEPetGyfyT5ckyD8ay7aVJD5RJXjjtVuKFIz8wznqaykBqfulwTKB+GaQ3MSNglivY4qG1jSTKbsYOQDVkqFPIAArMBzTQmHdEHyeOagWRV58tiT0PNWIpiXYA8elWUKg5bt0AouBJFPC21ZYG3kcc1MDC4ISFsgZqoZomlClvmzwewq2imJdrfePcVIgiZVkV2B3bgqjHc1cf5YmPtVPyWe5icZIVs1euV2wNVwV5JGdR2i2ZeKAKdilr2zwmNApRS0YoATFGKfjigCmAzFGKfRigBhFGKfRikBCVoAqQrSbaAGYoK0/bRtpgRYpCtS4pAuaAIitN21MRTStAEJWmFasFaaVoArlaiZatFaiK0CKzLULrVxlqB1piKjLURXmrTLURWgRWZaryrVxhVaUU0BU20U7AoqrgeXgVKtR1ItdjOOJIvBqZaiWplqGaomUYFSio1zipVFSykSL0qUVGtSqKllEijmpQKjUVKBSYx4FTLUS1MoqQJBUi9KYBUi0ASLUiimLUi1LGPUVKoqNRUoFIY4VKopgFSAVIDwKetMFSLSYDxTxTB1qRaBjhzUiimgU8daQDlFUdfsP7R0O6twuX2b0/3hyP8Pxq+oqVelJlRfK00eO6eTbTg5I3da6i3uQwDtznhhWNr9l/ZutzwhcRlt8f+6ef06fhT7S7YIpUZwcHNctSJ7lGaa0Om4ZUkB5x+dasOXRc54rEsplaHBOOa0oXkTBDfKeorkkjY0IiySqelXmk3pkDkVnKSSMvVqJuozx61kwJFcBwdv196lllZxlOB0NQde/5VZiiLKM8LSYFZV3Nn2rd01HuIkX+7wWPpVFYULYzgmtyyCx2sar+Jo0e5MnZBcBbeSBFPLkg98jBpLnP2aidTNcwyDorEH24ou/+Pb8a0pa1FYwq/wANmfjikxTqMV7B443FOxmlxSigQmOKMU7FGKYDcUYpaXFADQMCjFLilxQAzFGKdijFADcUYp2KXFAEe0Gm4qXFIRQBERSYqXFIVoAiK00rU2KaRQBAVqNlqwRUbLmgCuw5qF1q0y1Cy0CKrLUbLVhhUTCmIqutVZVzV91qrKtCAp7aKl20U7iPKMU9abTlruZxxJVqdKhWplrM1RMoqZaiSpVPFJlokUVKtRqamUVLKJFqRaYoqRetSA8CpkqJamUcUgJBUi1GtSqKQyQVItRrUi0gJFqZelRLUyVLGPWnimgU5aQDxT1pi1IKQx4qRajFSLQA8U8UwVIKQDxUgqNakHSgZyXjyw8yzgv0HzRNsfH909P1/nXH2r8dznmvV7+zW/0+e1fgSoVB9D2P4HBryKLzbW6lhkBVkOCD2PcVlUR6GDqacrOgs5iOM8Vv2s25FB64rkrabHNb1pJhdwPGO1cdSJ6aZuqxO3HpVmGUKwJ57EVQtX8yPucHH4VciG09Bu6ZrnYzUtxajLFSWznrxUrTcdBVCI44zk1bEZZcEdazYixAvHmHoT1rZtlO0HsapW0ANokZ4461sRRj72OnFOKuZyZCPlkKEAAjOaguz+6/4FVx0+cP6giqN2flUe+a6KC/eI567/dsqCjFLilxXqHlCdKUUoGaUCmITFGKdRjFACfhRilpaBjSKMU4ikoATFGKftzRtoEMxS4p2KXFAyPFJipMUmKBEe2kxUuKbigCMrTStSkUhFAyEimMKnIqMigCuy1C61aYVE4oEVGWomFWWFRMKYis44qtItXXHFVnWkDKu32oqXbRTEePd6etMzT1NdzOOJMtTJUK1MtQakydKmWoV6VMtJlIkXipVNRLUqipYyVRgd+akWmKKkWpGSDrU69KgWpl7Uhko61ItMHNPHWkwJBUimo1qRaQEq9KlWolqVTUsZKKkxUa9KkFIBy08daYKfSGPFSCoxUq0APFPFMBp4pDHrUgqNakFAh4rzjxnYC11v7Qowlwu/8A4EOv+P416MK5/wAZWP2rQ2nUZktjvH+6eD/j+FTJaG9CXLNHn1vPiTHBwM4rc0+62yYblT2rnIcqhdgeOnvU9tfZOSMEVzTjc9iEjv7OYEHbgCrqMfM2nueK5vRr6OWURh8MR90nrXQAndzXHNWZuaUBOdrAfhWnbRlyOePU1QsFMpBHbqa2o4pNgESZFZMlssIVTaMir0UgIGOlZjWtxJGMoQR0IpiSz2kn73ds74FNaGbVzZk4GKzbo/vAPQVcRxJF5itlT0PrVCc5mb8q68KrzuceKdoWI6XFAFOFegecIKWinAUAJRinUY5oAQDilAp2KMUwGkUYpxWjFACAc0uKUCn49qAI8UYqTFJigBmKCKkxSYpgREUbakK5oxSAiIppHHSpsU0igCEioytTkUwigCuwqJxVlhzULLmgRVYVGwqdhUTLTArsKryLVxhVdxmkIrbaKl20UAeK09e1Rinr9a72cUSdalXtUS1KtQaonSpVqFKlWkykTL9alWoVqZalgTLUgqMU8VIyVamXpUC1OlIaJVqQVGD0qQGpGPB496lWohUi0ASqcGpV5qFamTipYyVTTwcmmCnjikBIKeKjBp4NIY9alFRLUq0APFSCo6cp5pDJRTwajFOBoAkHNK8STRPHINyOpVh6g0i08GkwPHb+3ey1Ca1fJaJyvPcZ4NU/uvuUYB4Irr/HOn+VqkN6gwsyEMf9pf8A6xH5VzllGjzguoIPGD61hLRnsUZc8Ey3o283CykMojPBx1rsHK3MG1iyjIOUbB/A1z0W1ZURQAorYikIUA8n2rmqau51xWlmdfpF2bFwk6gwT7Ssg7HHeuqTay5XGD6VyWkPHdaf5Uozt6e1bljmE7d5KY6GuR7ikjVSTy4to7knNN89I03TSKB6MetEaq5HpVW6t/OuVOBgUa7mVlsCEMTsG2IEsB9TmqjHcxPqa0JNsUTKOwrPFd+EW7OHGPZDhSjrSDmlArtOIXGaUUAUtAAOlLigU4UwACjFLS4oGNI5oAp2KMUgYgFOxxSgUuKYCYoxTsUAZphYQj2pMU+jFA7DMUhFPxSMKAsMxSEZp+KCKQELLUZFTkVGwoEyBhULVYYVCwoEVmFRMKsMKiNAiBhUDirTCoHFAEGPainYopAeGjrUiiou9SrXoM4Yky1MtQpUqmoNUTqalU1AtSqaTKJ1qZe1V1NTqcdKlgTLUgqNDTxSAlWpkNQKamSpKRMOaetRKakFJjJRUi1CKlU0gJlNSoagWpUNSxk4NPFRqeaeDSAkFPFRipBSGSCnrUYPFPU0ASg04VGOaeDSGSA05TTAacOtAEoNOBpgpwIAyTQBleJrD+0NDnQLmSMean1HX9M15vFgIMZyD1rpvFvxGs9H32WmeXd32MFs5jiPue59vz9K4/TL37dYpNkbzw4HYisqi6noYRtJxZu2jk7cE/Q1tISB+NYNoecVuxev51yVFqenDY6Pw7KWleM8Yw36gf1rroo/3jD0rifD8hF24P8AcP8ASu+iALcfxYNck17wpk8Xysp7ZpruEQtjJ7CpQu1D9KgEgJwvOOOPWjYy6nKeOvEM/hrw8l7CqvPJOiBXHy45JH5AiqPhrxzpfiILDvFrfdDbyN94/wCye/8AP2rE+OiSQ2mhIZGHmSSs0YPHAXBI9eT+Zrx0SFTkHBzmvXwtO1PU4MRactD6nBp1fPWm/EPxHpJULfG5iH/LO5G8fn1/Wu70f4wadcBU1WzltX/56RfvE/LqP1rZxaOZwZ6WKcKxNP8AFmg6pgWmrWrM3RGfYx/BsGtsHNSSOxTgKQU4UwsFLijFOAoGNpQKXGaWgBAKUClApaYCYoxTqXFADcUYp2KMUANIpCKfikK0gGYpDT8UhoAjIqNhUpprCgCu1QuKnYVCwoJIHFQsKneoWoAhbrULirDCoXFAiDFFPooGeD9DUimoe9Sqa72cESZamU1ApqRWqTUsKakU1Cp4qVallImU81OtVweKmVqQywpqQVApqUGpYiZTUymoENTIakpEwp4NRA04GgZMp5qVTUCHmpQakESg1Kp5qFTUqmpYydTUoqBTzUoOaQEop4NRKaeDSGSg08GogaeDQBKKcDTFNO3BQSSAB3NIZKtJJNHBE0ssixxqMszkAAe5ridf+Itlprvb6cgu514L5/dqf/Zvw/OvNtX8Qanrcu+9undc5WMcIv0HSmolxg2ena18TNLsN0Wnqb2Ycbh8sYP17/h+deca34x1nXCy3N2yQH/lhF8qfiO/45rDJqM09jaMEgY8HHWuz8K6TcR6c92wbZLyF9h3rk7SA3F3DCFyXcDFe42lj5NtFbkAIsWwADocVM3pqa07p3RzUGDICpVgRng1rw3luWwJk/76FZd1p4SVwYgjN1x3rFutDtnO5w6uOjqcGuZ0ebqdsa9uh6VpEgW9yDwUYZ/CvRbYHy43zwVBz+FfM8c2oaHILi1u5HjXk7SRx7joa7LSPHWs67bxQLOLS1gIErRANLKfQZ4X8a5p4aV7ot1IyR7TeXAS1Y7gAOrE4FN0JxfkTxqRAhIUn+I+tchpcd94ilSMAxWSkE8k5/E9TXW6ldvpNgthpsY89lwG7J71pSopPmkYVJ6cqPHfjtqsd34hsbONg32ZGzg9M4ry0YIrqfiRatZ+Jo4HlaSX7OJJHY5JZmbP8hXIhsAg9K9GHwnJLccwyPaoh8pwe1THpwBUTZP1qmIUMRxXRaF421zQGC2t4zQD/lhN86fgD0/DFc0eRTqAtc9r0X4wWFwVj1aze2boZYTvT6kdR+teg6ZrOm6xF5mn3sNwuMkRtkr9R1H418qKxB61csdVu9MvYrmyuXguFPyuhwRScUQ4dj6vApa4/wCHXiKbXdCKXkhku7c4Z26up6E/qPwrsam1tDMKUUCloAAKXFFKKAExSgUUtABRRRQAdRRjilpKQDTTT0p5pppgMIqNqlphpAQuKgerDdKgegCu45qFqnaoHoERNUTVK1RNQIZRRRQB4GDUimoc1Ip5r0GcCJgakU1CpqVTUGhOhyKmU1XU1Mp4pFImBqZTVdTUyGpY7k6mpVNQLUimpYycGpkNVwakU0mMsg08GoFNSqaQ0Sr1qYGq6nmpVNJgTCpVPNQKakQ81LGWVNSA1ApqQGpAmBqQGoQaeDSYEwNPBqIGng0DJQa8m8e+IZdQ1Z9Ohci0tW2kA/ffuT9OlepyyiGCSQ/wKW/IV8+zytNO8rnLuSzH1JPNOJrTV3caTmjt70c4oziqubkbNkf0ptOOCxIptSB1vw+05NQ8Twhx8sSl/wAe1e23llsQMozj0ryn4TWxm1udx0WMD88/4V7VPZlojisaj1NobHF6la5BV1w4yM+tc3OxiO11yPWvVPEGn2sNv9omljgQjO6Rgo6e9eVa3q1jHuisibmTp5m0hB9AeT+n40QA5LxZdMIVijJw5+f6dh/n0rC0TVrrRNRivrY5KH50PR17g1pa0s7WMskx6sOvXOaytNg+1XKW+RmRgK1t0Ik3c+wPCN9Yar4ftdU08AQ3EYITujfxKfcHirUkGZ5HYZPvXh3w/wDFNx4L1GS2uw76PcP+9AGfKboHX8Oo7iveBLDcxpcRSpJbyJvWRTlWU9CDWMo2K6nzL8TbhZ/iDqYU5EJSIf8AAUGf1zXI4yav63f/ANqa9qN//wA/FzJKPoWJFZ4610pWRn1FyAOfu1DhnPPyr6D+tSZ/SlxkUANA45paTOKTmgQpbimqd06+gpCetJBktn1NMD134TXJi16SJ5Aqy25AB/iIIIA98Zr2YV8uWdzLFsMbsjKcqynBBHcHtX0f4ckuJvD2ny3UwmneBWeRTndkevelNdTOS6mtilFJR0qCBe9KKTrS5xTAWjFFLQAg5o70tJQAtFFIT2oATvTTTjTTQA00w089KYaAI2qu9WGPFQPSAruagbrU71A1AiJutRNUrVCxoENw1FJk0UAeAA5qRTUQNPU16DOCJMpqUGoVNSKag1J0qZTUCGpQaQyZTUqGoRVm3gmuZRHBE8sh6Kilj+QpMaQ9TUimpv7J1Jfvafdj6wN/hQbG8X71rMPrGRUXRXKxFNSKaaIZV6xuPqtKAR1BpBYmBqQGoVqVaQyZakU1CtSikBKpqQGoh1p4pDLCninqeaiWpFqWBKpqQGohUgpDJQacDUYNPBpAVtZcpoWoMv3hbSY/75NeCn1r3+8USWFwhGQ0TAj14rwA9KaNqXUUc01zilU0OMrmmbEeaWkoNID1P4MqTql6f9hB/wChV7gU3Kwx/nFeH/BWQf2vexnrsVh+Gf8AGvdtuIwawnubR2PMPF1jPd3YJLucADJzgVhReH1tl8yZcv2HpXqt3YRFzK4BPb2rGn03zmLOOKSm1oVa+p4j41aOFLe1U/Ox8xh7dB/M/lWZ4VCf2/ZrJ0eTaMjuRgfrSeKr2PUfEt7NCwaFZPLjI6FV4yPr1/Gs+KZ7d45ozh42DqfcHIroRi3qe9WXh6O9tAksY+cFqZeT6v4B8O3yRSG60yaGRVQ/et3YEKy+2SMiuo8PXEd/pVrexY2Swoy/iM1z/wAWrr7P4JMIPzXEyIfoDn+lYRbbszWWx4SvC0g+9zSnhfWmA811GAjL1KnB9KkDbUOTz0pmeaRjkgUgEHXrSk4pB60ZoERyuVGKmtUJIA7VVlOZQK0bUqsW49c80LcCyzsihVzuPTHevT/hx4ulsr+10C5PmW83ERPWJzzj6E15QbjbLvHLdBWrol9No2oQ6oCpniYOoYZFXvoJq6PqRTxTqzdD1WLWtFtdRhG1J03bT/CehH55rRrEyDPNKKMcUlADs0oOabRTAdmkpM80uaAFpDRmkJoAGpuaGpM0AIxphpxpjHikBG3WonxUp6VC9AED1AxqZ6gagTImNQuamY5qB6BDM0UYopDsfP8Amnio6cDzXos89E6nipFNQg8Cng1JoWVqZfrVdTwKlU1IydTXoXgDXrTR7G4BjH2h3+Z8c7ccD+dedKa0dLuPJuwD91/lNZVo80GjehJRmrntcfja2PWrMfjC1bjNeXA1Kpx3rgselZHqq+J7Vuoz+FSjXrF/vIp+q15ZHKw6E1cSckcnke9Tdj5Uek/2lpcn3oID9YxS+doj/es7Q/WFf8K84SZslixwOgzT1mkP8bfnRzMXIj0PyfD79dPsj/2wX/Cj+zfDj/8AMOsv+/SiuBW4m/56N+dPF3KuMyNn60c7F7NHd/2J4bf/AJh9t+C4pP8AhG/Dbf8ALhD+DEf1riBfTjpKfzqVdRuR/wAtW/On7Rh7JHZf8Ir4cPSyUfSRv8aT/hEPD56WxH0lb/GuTXVboD/WmpV1m7H/AC0NHtGL2KOm/wCEM0I9I5B9JTSHwTox6GcfST/61c+uuXY/jqZdfuvWn7Vi9iuxrnwNpR6S3I/4Gv8AhTT4F0/+G4uR+Kn+lUU8RXA61MniSYdRR7UXsV2JJvAVpLBJGt5Ou9SucA4yOtcG37O2nEnZ4guh/vW6n+td8viSTuKmXxIe60/aoapW2R5of2dIR9zxLJ/wKzH/AMXVK+/Z5vY7d2stegmlA+VJbcxg/iCcflXrq+Ix/dFXbfV45sAjk01W8x8jPjDVdKvNF1O406/gaG6t32yI3Y/1HvVOvav2hdISLVtJ1mNAPtMLQSMB1KEEZ/BiPwrxU9a2TurkM7v4S6gLPxrDExG25ieL8cbh/wCg/rX0duG3PYV8g6XeyabqVveRHEkEiyLz6HNfWGmXUepWVvcwHMMsYdT6gjIrOotblw2LBiaZs4+XNZXiCVLPTLhsgMIm5/Ct6R1gjrndcgMui6jcuOEtpCM+yms+pomfK2Mmn445pFxj6Uua6TnPffhHqH2rwYkDN81pM8X4feH/AKF+lZPxru9sWk2W77xeZh9MAfzNVfgvc5i1O09JI3x9cg/yrE+Ld99q8cPCGytrbxxdehPzH/0IVnFfvDRv3TiCfeoyaCaZnvWxkSA85zTC3OfWms2B7mkGaAHg04DNNQZp7EKpoAqMczsewGKmjl2jHaqq/MWPqakA/GkmMuwyKHDNzViWYykEkCMdqzRn1xQuZZlVckGquI+gPht4w0dPDlppc90sNzG7IA4O1skkfN0HXvXpQPFfIcVx9lHkwHc7kZx0r6X8C3d3eeDNNmvXLz+WVLHqQGIGfwAqZLqZyVjps0A03NGakkdmlpuaKAHCikzRmmAZxRmkpO9IBSaaTS8U0mgBM0xjSk0xmoAa1QuakZqhZqAIXNQMcVLIagY5oERsahc4qV+9QOaAG7qKbRSGeA5pw4NR04GvQPPSJVNPU1GKcvWkNIsqeBUqmoE6VItIsnU1KrEEEdQarqeKlBpAdbZz+fbRyDqRz9atqawtDnw7wHv8y1vrxXn1FyyaPWpS54Jj1BzU6A1Cp5qVTxWRsSqwztzz1qZTVcNinhzSAth1Uc8t2pm7J571CD3p4NSBKDTgTkYxjvTAacKQ7EwNPBqEHNPFAyQU8GowRTlOKTAlH5VICBUAOaeDSETAgilBqIGng4oGTKTWjYSYassGrVs+2QUgaM740ad/afw0N0q5exnjm/A/If8A0IH8K+Yq+x9TsRrfg7VdMxlp7WRFH+1tO39cV8dupV+a7aTvE5pKzGL96vof4P62t94R+xu4M1jIYzk87Dyv9R+FfO/Q8V33wn1k6d4yhtXbEN8phYE4G7qp/PI/GqmroIvU+iFVrmTJB2j1qr4mxH4V1THAFnL/AOgGtOHCofYCud8d3PleCdZbkZs5QPxUisEas+UgcCgtTSCD60Z7103MD0z4OXXk67eoc/PGv6E/41yXiK9/tLxLqd5u3CW5kKn/AGdx2/pirfgnUv7MuNSut21o7N2X/eHT9cVzynj60ktWym9EKWNIDSMaZn0qiRXJLn0HSlBP4UzPT2pRQBMuMZOTUU0uFIpzPhapyOWobAkiKkDJxU2VUVXyE4xTgc0gHs5bgcDvVmNf3QCD5m61AiZPNW1YIMd6pCL1hZrGPMOC56Z7V7L8NPFPmQLoV38ssYJt2/vDqV+vU14rA7Mm5Scg8itjTdRks7qG4ifZLE4dW9CDVNJqwNXPpsNTwaydF1eHWdKt76EjEi/MoP3W7j860g1YmJJmjNMzil3UwH5pQaj3U7NACk0maTNNJoAdnFNJpCeKYWoAUnvTGNIWphNIBCeKic0rGonagCNzUJNPdqhY0yRCeagepGNQtzSAZmikzRQM8AzTh1plOFegcCRIKeDUYNOzSKJ1PFSrUCmpVNIZMMU8GohTwaBly0mMFxHKP4TXYxuHQMDkEZFcOhFdPo9x5tpsJ+ZDj8O1cuIjpzHbhJ6uJrA08GogakU1xneSKT6VIOlRA4p4PFICRTUimoAakBpMaJgaeDk1EtSCpGSinA1EDTxRcZKDTgajBpwNIB+Tu61IOlRDrUimkwJBxTgajBpwNICUGpY2wwNQCnA0gOu0Wb5wuetfKHjjSv7G8bazYAYWK6cxj/ZY7l/Qivp/SZsSIc14n8etN+x+Oob5V+S+tEcn1dcqf0C100JdDCotTys8jNTWlxJa3MVxC22WJw6N6EHIqE4z9aAea6TM+t/D+rw6xotpfwsCtxCrgf3T3H4Hj8K5n4oXnleC9RGeXj2n8Tj+tcF8KdbvD5umLKSkP7xVJ4CkjPH1/wDQq1PidrPn6DdW8eCCVBP/AAIVhy2lY1vdXPFQc0v1qHPNOzW1zKxYhmaJJkU8SoFb6ZB/pSjgVCvAqTPFNCAmm55pW6U0cCgB2aXdjrTCaaTQASPmoo45J5kiiUvI7BVUdST0FK3NdN8PNPN/4301SMrDJ57ewQZH6gfnSBuyucyGfHIpwkx1U1veM9J/sTxdqFoi4h8zzIh6I3zAD6Zx+FYa4ahBcmjlQ9eKmBB6GqpQGnqCp4NUmBfgbYx44Ixip0yX64qlE/IzzVoSZIq0B6j8Mta+x6kdOlk/dXK/KCeA46fmMj8q9dDcivmGwvJIZ0dGKshDKR2NfQvh3WE1rRbe8UjeRtkA7OOv+P41E11M5rqbm6jdzUO6l3etQQS5p+7Iqvup2/igB+6k3VHuppamBIXphamk00mkA4tTC1IWpjNQAMaidqUtUMjUARuajJpHaoy1MQrGomPFKzVEzcUhCZopmaKAPBKctR5p4Nd5xj8/jTwaiBpwoGTjtUqmoFPFSg0ATA04Gog1PB5pATqa09IuPJvFUn5X+U1kg81KjFWBHBHIqZR5lYuEuWSZ3IYDrTw49azbWcTwJJ6irIbFea49z2FK+pcEgpwkyPSqqtzUimlYotKc09TUCnipVqGUiwtSVCpqQGoLJAacDmmCnA0gJBS5pgNPBouIeDUgNQg4p4OaQiUU8VGppwNICQdKcKjBpwNAGnp0u1wPeuR+Pum/a/CWk6qq/Na3JiY/7Lrn+aD866O0fbKKs+OtP/tv4X61bBdzxweeg94yH/kCK1ou0jOotD5Npe1NPBozXYYGv4e1mbQ9WjvIW28GN/dW4P8AQ/hXS+Lp2k0ZlLFjwzH3yK4QGu6cQX3wtur8vuuoHjgcdxh1wfxB/nRdIa7HAd6eMYz2qPNOVtxxSESinGo880pbA96YC5yaM0maSgQuaYTSmm96AACvW/hDpYjtr3VXX5nIgjPsOW/M7fyrydRmvoPwpZLpPhqxtOAyxhn/AN5uT+pxQRUeljlfi9pCva2etRj94jfZ5cDqpyVP4HI/GvJhX0N4q08614Xv7JBmVo90Y9WU7gPxIx+NfOxYg9DQhU3dD97ZwBSeY/pTRNj+Gjex6Lj60GhIsso6CpVnmyPlH51AA56mpY4t3cZ+tNXAuRX0sbDdCxX2r0v4aeMbO0v30+5nWKK4+75hwFcf49PyrzSNnRQoQECplFvc4SRdj9nHUGr3VhNXPqncDTg1eYfC3xJd3Mc+g6jKZJrVBJbyMeWjzjH4ZH5+1ekhqyasZNWdiXdS7qg3c0pagRKWxTd1R76TcKAJC2KaXphamFqAJC3vTC1ML01noAVmqF2pWeoHagQx2qItzQ7VGWBpiHFqiZuKazVG78UguO30VBvooGeG5pwNMzThXccg/tTwaiFOBoAnU5p4qNelSA0ASDpThUeaeOtAEwNPU81CDTwaAN3Rrjh4T/vLWyDXJ2sxhnSQdjz9K6hHDKCDwa4q0bSuejhp80LdicYyDUyn3qsDUqn3rBnUi0hyOTwKlRqqq3SplIIqGWi0pqVaroe1Sg1DKRMDTs1EGp4OakZIKcKjFOBpASg5p4qIGnCgRMDTgahU08GkBKDRuxTAaXNICeJ/nFdZpBS4hkt5QGjlQowPcEYNccpwa6HRp9sqc04uzJkro+T9X099L1i90+QYe2neE/VWI/pWeRg16D8ZNN/sz4l6gwXEd2qXKe+4YP8A48GrgiM16C1VzlIx6Vft9TktdL1Gx5MN4iBh6MrhgfyyPxqmsTyOFjVnYnhVGSa6XTPAurahtM6C0jbp5g+c/wDAf8cUpSS3ZcKcpu0Vc5Ac1e0/Try/kMdpbSzv6RoWx9a9n0LwLo+lRLvs47mf+KW4G7n2HQV2VtZxQooRERR2CgAVyyxSWyOxYGX2meJaf8MvEF5taVIbVTz+9fJH4DNddpvwo0222nUZ5buQ/wACHYv6c/rXpMccTNnlh7VZXan3Vx64Fc0sVUZvHDU49LnKweBdBtkAXSbX/ga7z+uaSbwhoa7ZxpNmHTkbYV/l0NdYQSpPrVVgpYDPIrL2k97myhHscLqOmwAMy6RpV8q8eVcWwjbHs6bSPxzXINY+FdU1ZbK5t7vw1cyEIrlvtFsG984ZQfXJFem6o0RJKjDg/nXIa/pUGo2jAoPMH3SeorrpVpLczq4WE1dKzOR8WeB9X8H3iQ6jCjRS8w3EJ3RyfQ44Psaw4Li6tGDW9xNCR3jcqf0r3y22eMvg9DYXvz3VvGYRMeSksZwhP1Xbn2Jrwd4XR2jddrKSrA9iOtd8JcyPIlDldmWj4i1wsCdXvgR/03Yf1rJkiE0jOxy7HJPqe9WhHn60hix2NXYmxRNqAe+aXyABn+dXVGOGGVNI8flZz8yfqKLAVRbKwyQKetonZfxBxUhjPWNse1SRSKzbHG1+2ehosBELQ9Udh+NJmSM4lXevqPvCtGMAHBFLLbCVcDAYdDTsB0vw+uBD4qsJGkBRg8av67lOFP44r24NXzNZXcumXcVxGTw4JX/aHP5+nrX0Vp+oQalp8F7bPuhmQOp9jUTMqi6l/dS76g30b6ki5MWpu+ot1IWxQFyUtTTJURamFqAuSl6YXqMtUZegCUtULtTWeoWegQO1RF6Y71GWpiJC1Qu+BTWeoXfg0WAfvoqvvoosB41TgaYDThXYc9h9OBpo5NOpgSinioxTxQBIDxTgcVGKdQIlU08GoVNSZoAmU10Ol3Hm2oBPzJxXNitHSrjyroIT8r8fjWNaPNE6MPPlnbudIDT1OKhB496eDXEemiwpzUyGqyHFTI1Sy0Wkapgaqq1TK2e9ZspE6mpFNQKakU1LGTA07NRg06kBIKcDUYNODUgJQaXNMBpc0gJA1LmowacDQBKDmtLTZisi/WskNVq1kxKKQM5P47+HL7U/7G1jTrOa4KRPBOYkLbQCCpOO3LVx2gfD1Psa3Wshgzc+SGxtHue5r3PXvMuPCcjxDdLCyuB+OD+hrgJEudvmTHPOcCtJVZWsjbC4enK8pa+RPpei2NrHt0+zihUDBcLyfx6mrrwRWrZL/vPfrVWLVmjUQQxlpT1A7VLbxlrjzJ1Mjk9SeBXO77s9BK2xOnnXGPIyTmrqwPGoNxKWPp2on1i1sykMSCSdv4V7e5pIBNqEgMjALnovSpFzPqW0cKNwJwO3pVm3Ys25+PSm3SxWdn1GTwB6mqFjLLK5DH8Ki1ybcyubuA61zPii8Gl24nBwSeDmumij2x5kOMDqa8h+LXiSIy2umW8gLgmSXaeg6Afjz+VaUoc0rGUqigm2Qy+JGu5cDqTUh1BpnUE59BXDadPc3EixwQySSHgBFJNdzoT2mlSLcX8qPej/AFcCnd5Z/vEjI3DsO316dbp9EZ/WVa51XgsSaO1/aX3ljzgtwsJyWjP3Tn3IK8dsV5T4ihFt4mv4cgjfuwO2e1ejXOr2qW1xcWL4kZQjOPlJJOefyrybU5y2v3DFt249fWumkrHnVpczuL34GKhefaGyOVPWpVO8g8VXljPko0gYG4UyIRzwCRjH/ATW7djEeLiKQlG4JGRT51LWyzRnJUc+4rNcKHYiQ9iDt6r+fX2qazvljcwyZMZ6EjFTzAMEuwqyHCE8f7J9PpVyPy7uNo2G2Ve3+FUJVEUzJnMb9DSwl2BKnE8X6ii4F+GYxOIbg8fwv6VeGVOD9Qaob0u7fzQACOHHofWn20+0/Zpj8v8AAxqkwE1GMtHMR1IDj6j/AOtXpHwm1prjTrrTJDkwkTR89mOGH5jP/Aq4BlVjsfqPlP0rrfhTp8kGoancnhY1EIPqSc/+y/rSkiKmx6yWo3e9Q7uOtJvrMwJt3vSFsUzdUbNzQBKXpheoy1Rl6AJS9Rs9ML8VG70APZ6gd/ems/NRM+QaZIrPURkqN3qJpKqwErPUDvTWf3qB5ODTSES+Z70VV8yinYDyoGnrUQqVa6CGiQU4Uwc09aCCQkEAAAY/WlFNFOHSgY4GlzSdqO9MVh4NPBqMGnCgRMp5p6uVYMDyDkVEvXrTqRSOstZhNAkg7irINYejXPDQk9ORW6g3CvPqR5ZWPWpS54pj1NSK2KiC4NSBTWTNkidWqVXqqCwHTNSKwqWMto1ShqrRtz1qZT3qSkTqakBqBWqRTSAmBxS5qLdTxzSGSBqduqIGlzzSAkzS5qPNLkUgJAalifa4NVwacGwaQHX6di6sZ7Y/8tEK/pXk2p61PJMbS0Ql/un2Nem6HPtmX3ri9Q0NdO8Sak4gMitM0gJ7K3zYH500la7OjCt8ziSeHbCO3gy8geZ/mkY9z/hTNe1eCGUWNjH593IdqopwM+p9hWZrGptavFbacC1zKMBR/D7mtDQdGW3b9/HIbqQbmkfq309BWdvtM7WtTT0bQvLhVpW3zty746n/AArSu7i08OWUt3dyrHGgLHJqO+1m28M2Ja5YvO3EcajLOfQCuGbSNW8daoG1XfFaqdy268qv1Pc0Qpuer2OerV5Cey8ULrNzJdyz5c5FvAvKr/8AXrrrR0XYuSG7msu48AaFo1pHdW9qEuo3XbIGIOc/Xmtm2Ebx4A+bHHvRUsnoXTqc8L2NGOzu9Z3RI5htUO15B1Yjsv8AjXzT4mtC/jDV41Y7EvJUXLbuAxHU9ele5+NviENOtW0Lw9LGbxF8ue66rB6gerfy+teFzaLM7ySLP5xzudyDkk9c+9dNJKCPPqc9R3toVksZ4RhLmRAf7p4phXUYwWWd2UHs39Kf9mlhQMdyg8jPGa1LP7K8fl+aA7D5hIML+FbOTir7maipPl2JtL8VplbfUIwiFxl0zgYHU5JI/CsfUr2C91qR7UEQKNqE9SAetXLrQ/MJkieJk747VkyaeIycOhH+y4yauM09jKcJR3JDceWcgiraaxM1pHZ+d+5jdnjjYbgpYYbH1/nWalmHLbFJI5OewqeKNs7Q2w/lkVdzOxLsk3jIJym3ayDpjGee/NSWukRSk70dm784x7U621KW3+VV+UjB3OTW1BqNhMuDEsZIGSQc5+tY1ZStodNCMG9SJNJ0pFKXFu+f4fmYU6XTNLIRreKRJ/VST+eeKmjNpNKfKlO8D72T/jUMzXEaE7gQOR8v+JrBOd9zqcadtiI6LFah5fNCBuDvXj+f9KdFYaabdvNQz+jROTilF/KFXKyqy9ietNl1AMpiTcuep4H9K0i6j0ZlKNJaooSuPtIjiEgI4/eYBI7V614M09tN8PxmQbZrhjM47jOAP0Ary820VwmxpCGXoeMg+2K3vD/iq70aRLG9JltycIf8PQ+1dKbascFaD6Hqm/jrQHqhaX0F7AJoJA6H8x7H0qcPSscpa35FRtJUXmUxnoAmL8Uwv71EXpjPQBKX96jZ6YXxUbPTEI8lRNJ1prvVd5KpCHM9RGT3qNnxULSVdhEjS1E0lRPJxULycUxEvmUVU8z3op2Y7o89zUi1EDUi1oiWTCnCmCnCmSS0tMFOoAd2opBS0CHA04GmU7NAEgNOBqIGoZ71IflHL/ypNpasqMXJ2RdEvlMCGIPbB5qeHxBqtu+Vgjnj9N3zD8awIpY5Jt9w7N7YrYtr+zVcKjjPAIWuDEVG9kevhaEYr3mbUPjG0JC3dtPbt3LJkfmK17bWLG7AMFzG49Aa5Nls5QTvCt3DAVC+j207bkYIw/iUbf6Vy866o7PYvpqegB1YcHNO3CvP1TVdPXNrfyOB/C43D9eatWninUlbbPY+cB1aLg/katWezM2mt0durjNTLJ71ysPirTXIWR2gk/uyrj9a14NQguADFKjA+jZp8pFzXWSpg+az45M96nV8ioaKRcDinB6qh6kDcUrAWA1O3VWD5pwelYCxupQ1QBqVXpWAnzS5qENTg1AGzpc2yVTnoaf4zulskWcL800PDehHX9MVn2cu2XrXYw2lpqUFtLcwpK0BJj3qDgnHr9KSWpUKns5KTR5J4XGy6ee8gZZZDn96MMFzxgHtXex/vJi8Chiq7UyeB7muivdG0y5kSW6s4JZlHB5VgPqO1OgsbS3YNFbxRkDHyjt/k03DXyNpY1SjtqctZ+FWvrkXt+P3x+85OT9B6D/JrprawhtkENvGAPYdauKGkO1eB3PpXP6/4ni0v7XZWxaOSOyeeS+ZMxw5BCc9zuH3fajV6dDjcnJ3ZT8RSl72K0j/AHjRnLAdM4/oP51g+I7pbPwpcSqzxzy/uY9nDKTwT7YrlfC3jrT7WQR30s0uHbM8335ATncfc1n+IfEQ17USIS32OLOzjG5iclqSh72vQ9FNKmlEo2nl26hFtnfA6n/9dRHyvmC2iNu5JWTkH8aRctwjOT2FRsrKx5bI7Z6GnN3FCHKV7uznnjZI7dY0B4O8Eke9UI9Nn+YNDn/dYVr+RPdyhT5jOem48VftNKuknxIsSqpyTuPJq41GlYyqUU3cx9Nt72yuHKCJo24dSwORVHU9NnN3J5UQIds4RehrsbnS3EYdXVe52rmq1tDLh4pCADyCetUqut0ZugnHlORXR79kCmEp3wzAZqza6NNHKzXMUZTHB8wHB+nNdQxTKcqG9ZBnNMnsI5VJX7+OPmABpOvIaw0LbnK3lpbOv7o7XB+gP4YpltaXoQ+TMijjJEgAq5Pot1HJ5rxoq8/KRnH5CqXlyvkLGHA9zx+laqaaOdwalsIUuo96B1fc33hICc/XrTTBdbgXIJ95Af61X6SEMhU96vWdt58oTcFB7kGr21Evedh8cdxNk+ZyOxYH8qnl859vmIMqMZzVcRvExU4G04qVZSmNyqw7nvRZXHd2sKEDNklo2XGNpxVhpIZRsmGQeeVyD+VKJoyo/cn24zSbzuBSJlHupxV3aM+VPYl068bSb0XOnXGM8NDKTsYen/169J03Uk1KyS4QbGPDoTkofSvMZZQvVOfVau6ZqxsZdyyEORz6H2I70GdSnzep6bvqNpOaydL1y31OP5DsmA+aM/zHqKvM9OxxvTQmL8daaX4qDzO9NaSmIlL+9RtJUTPmozJTsIc7nBqBnpGeoHkqkhD5Hqs0lDyZqu789apIQ9pKgeT3pryVA78GrSE2P8wetFVt/vRVWFc40GpFqJe1Sr1pItkgp4NMFOFUTYkBpc0wU6gkfnNLnmoxTqAHA0pYKpLEACmdKzJ55JGOTwD0HSonLlNKcOdlm4vmbKxZA9e5qogLH/GmAmpErmlJvc7qcIrYsRsEHP8AKnCVQ2RxzUHcDtViGNG5KgmspJLVnRFtuyLUc4dsn5j71oRXrLtAYBQPumsR8IxCgAZqxaSvyNxwvIH41jOF1dG9OtZ2ZuNPK6gyZjQ9wM8VCLy2swVRSSTnNVZS8pj3O2GPIzU1tYRSnazOAfQ0owVtS51HfQpXt+twcOi/iuaqw2hjJkWR4mPIaMkYrdn0m2t41ZPMJY85amvEsSKFB59Tmm5KOiM1Byd5Fe31PWbTBS7jmTssvU/lWnb+NZYcC9sZFH96M7hVJFG7JAOD0NaUdrBLG2+JTjtis/aa6mvsdLpmvZeK9KvMBblUc/wv8p/WtiO4jcZR1YH0NcX/AGLYTR7ngGSPWse9tjpSeZZXNxEc9BJx+VUmpOyM5RcVdnqPmU4PivLtL8WasbhYZJUkU8ZZef0rvbK7knjVn25PoKpxsSnc1w+acG71XyaejE4qQJw9PD81XBOacCcilYC3DJtkBrttCuC1syqeQOK4JGOa63w5I3m47EVD0YpK6OiUdzj8KkCjaXc7UHVjTYRubB6Vx/ji9uGuNGs1laOCe92yohxvAAIB9smq+J2MEi14m16MWGqWS3jafBHCEa8H3gzEcJjqducd815F4n1e78QW8dr89tpsCgQWxODJjo0h7n26Cptbv7jWdfv5bp+Lad0ijThRjvj196xXd3fBc0XtsdtOlG12ZIt3bBeHI75x+lWlaQLsWA4FXPL2kfOxpCgJGSx/Gk3fc3jG2xVAYr80ZP0bFRuLgNlABjs56/jWu9pEsauN2SM/eNUXhRgzEHjoNxxQpEyTZUee8Qo22JCOCUOc1r25kmZbhJGZNuHTcCMg9sdO9ZTxqZGHPHvUcbGO/hA+6zbWU9DV3uZpWdzqBcEJhcxgHkFzk/jUELytOuMhC2MFv/rVXDACRwiAoBjimRym4aTeqfIRjC1NimzQR7iMsXHynjG/PFSRkneCrgE5zj/CmWECOhJA+V8D5R/hViVVV1XYhB9VFQ46mkZaFGQuHDltqDqGOaiuEcFniMKhuQyAAmtEkG4KFVIHFRX9rHhvvAMucBiBQl0C63Ofez82QFxuY9SBk/Ws+eIxynZnAPbNaKSyRnCuRjGCOtWmhV2jLZJI5Oa1i3FmUoqS0RiidJFImiLseBIGwf8A69OEMTj5JQPZ+D/hWjLbRKSdvQ0RRRhh8gOfWtPaWM/Y3Y2DT08sN9tUE9FWQCrMml3kMJkWdNnYvKP8asMwKbNi4xWbPtRggRSM9xRGbY5QUURzzyQKu+RHPfac8VWaYHPCn6VaaNSO/NVzEu3qa2UjnlBksNy8CiWOVEKngBiCPf8A/VXV6T4jW6Cw3ZCS9Fk4Cv8A4GuGKDmo8kA4JA9KtM5p0kz1gv70xnrm/Dl/cTJJbyyF1iUFWbr9M1ukmrOOSs7D2eo2fFNJNRMxppEivJUDyc0MTiq8hNUhDmkBHWq7vS5OKgcnNWkJis9QO/vQxPNQMTVJEj91FQ5opjP/2Q=="/>
          <p:cNvSpPr>
            <a:spLocks noChangeAspect="1" noChangeArrowheads="1"/>
          </p:cNvSpPr>
          <p:nvPr/>
        </p:nvSpPr>
        <p:spPr bwMode="auto">
          <a:xfrm>
            <a:off x="166688" y="-16033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宋体" panose="02010600030101010101" pitchFamily="2" charset="-122"/>
              </a:defRPr>
            </a:lvl1pPr>
            <a:lvl2pPr marL="742950" indent="-285750">
              <a:defRPr sz="2100">
                <a:solidFill>
                  <a:schemeClr val="tx1"/>
                </a:solidFill>
                <a:latin typeface="Arial" panose="020B0604020202020204" pitchFamily="34" charset="0"/>
                <a:ea typeface="宋体" panose="02010600030101010101" pitchFamily="2" charset="-122"/>
              </a:defRPr>
            </a:lvl2pPr>
            <a:lvl3pPr marL="1143000" indent="-228600">
              <a:defRPr sz="2100">
                <a:solidFill>
                  <a:schemeClr val="tx1"/>
                </a:solidFill>
                <a:latin typeface="Arial" panose="020B0604020202020204" pitchFamily="34" charset="0"/>
                <a:ea typeface="宋体" panose="02010600030101010101" pitchFamily="2" charset="-122"/>
              </a:defRPr>
            </a:lvl3pPr>
            <a:lvl4pPr marL="1600200" indent="-228600">
              <a:defRPr sz="2100">
                <a:solidFill>
                  <a:schemeClr val="tx1"/>
                </a:solidFill>
                <a:latin typeface="Arial" panose="020B0604020202020204" pitchFamily="34" charset="0"/>
                <a:ea typeface="宋体" panose="02010600030101010101" pitchFamily="2" charset="-122"/>
              </a:defRPr>
            </a:lvl4pPr>
            <a:lvl5pPr marL="2057400" indent="-228600">
              <a:defRPr sz="2100">
                <a:solidFill>
                  <a:schemeClr val="tx1"/>
                </a:solidFill>
                <a:latin typeface="Arial" panose="020B0604020202020204" pitchFamily="34" charset="0"/>
                <a:ea typeface="宋体" panose="02010600030101010101" pitchFamily="2" charset="-122"/>
              </a:defRPr>
            </a:lvl5pPr>
            <a:lvl6pPr marL="25146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74756" name="AutoShape 6" descr="http://img0.imgtn.bdimg.com/it/u=3947231500,306604268&amp;fm=26&amp;gp=0.jpg"/>
          <p:cNvSpPr>
            <a:spLocks noChangeAspect="1" noChangeArrowheads="1"/>
          </p:cNvSpPr>
          <p:nvPr/>
        </p:nvSpPr>
        <p:spPr bwMode="auto">
          <a:xfrm>
            <a:off x="3043238" y="49323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宋体" panose="02010600030101010101" pitchFamily="2" charset="-122"/>
              </a:defRPr>
            </a:lvl1pPr>
            <a:lvl2pPr marL="742950" indent="-285750">
              <a:defRPr sz="2100">
                <a:solidFill>
                  <a:schemeClr val="tx1"/>
                </a:solidFill>
                <a:latin typeface="Arial" panose="020B0604020202020204" pitchFamily="34" charset="0"/>
                <a:ea typeface="宋体" panose="02010600030101010101" pitchFamily="2" charset="-122"/>
              </a:defRPr>
            </a:lvl2pPr>
            <a:lvl3pPr marL="1143000" indent="-228600">
              <a:defRPr sz="2100">
                <a:solidFill>
                  <a:schemeClr val="tx1"/>
                </a:solidFill>
                <a:latin typeface="Arial" panose="020B0604020202020204" pitchFamily="34" charset="0"/>
                <a:ea typeface="宋体" panose="02010600030101010101" pitchFamily="2" charset="-122"/>
              </a:defRPr>
            </a:lvl3pPr>
            <a:lvl4pPr marL="1600200" indent="-228600">
              <a:defRPr sz="2100">
                <a:solidFill>
                  <a:schemeClr val="tx1"/>
                </a:solidFill>
                <a:latin typeface="Arial" panose="020B0604020202020204" pitchFamily="34" charset="0"/>
                <a:ea typeface="宋体" panose="02010600030101010101" pitchFamily="2" charset="-122"/>
              </a:defRPr>
            </a:lvl4pPr>
            <a:lvl5pPr marL="2057400" indent="-228600">
              <a:defRPr sz="2100">
                <a:solidFill>
                  <a:schemeClr val="tx1"/>
                </a:solidFill>
                <a:latin typeface="Arial" panose="020B0604020202020204" pitchFamily="34" charset="0"/>
                <a:ea typeface="宋体" panose="02010600030101010101" pitchFamily="2" charset="-122"/>
              </a:defRPr>
            </a:lvl5pPr>
            <a:lvl6pPr marL="25146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endParaRPr lang="zh-CN" altLang="en-US"/>
          </a:p>
        </p:txBody>
      </p:sp>
      <p:pic>
        <p:nvPicPr>
          <p:cNvPr id="74757"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7475" y="4213225"/>
            <a:ext cx="2630488"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441575"/>
            <a:ext cx="1630363"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4488" y="2449513"/>
            <a:ext cx="163195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标题 1"/>
          <p:cNvSpPr>
            <a:spLocks noGrp="1"/>
          </p:cNvSpPr>
          <p:nvPr>
            <p:ph type="title"/>
          </p:nvPr>
        </p:nvSpPr>
        <p:spPr>
          <a:xfrm>
            <a:off x="593725" y="180975"/>
            <a:ext cx="6000750" cy="1258888"/>
          </a:xfrm>
        </p:spPr>
        <p:txBody>
          <a:bodyPr/>
          <a:lstStyle/>
          <a:p>
            <a:r>
              <a:rPr lang="zh-CN" altLang="en-US" smtClean="0">
                <a:latin typeface="华文新魏" panose="02010800040101010101" pitchFamily="2" charset="-122"/>
                <a:ea typeface="华文新魏" panose="02010800040101010101" pitchFamily="2" charset="-122"/>
              </a:rPr>
              <a:t>匿名评阅规则</a:t>
            </a:r>
          </a:p>
        </p:txBody>
      </p:sp>
      <p:pic>
        <p:nvPicPr>
          <p:cNvPr id="757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3" y="5657850"/>
            <a:ext cx="22193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322513" y="5816600"/>
            <a:ext cx="649287"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75781" name="Picture 5" descr="https://ss0.bdstatic.com/70cFvHSh_Q1YnxGkpoWK1HF6hhy/it/u=3282223750,383195840&amp;fm=27&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425" y="5292725"/>
            <a:ext cx="38893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图示 2"/>
          <p:cNvGraphicFramePr/>
          <p:nvPr/>
        </p:nvGraphicFramePr>
        <p:xfrm>
          <a:off x="1026220" y="1598613"/>
          <a:ext cx="7812939" cy="34564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标题 1"/>
          <p:cNvSpPr>
            <a:spLocks noGrp="1"/>
          </p:cNvSpPr>
          <p:nvPr>
            <p:ph type="title"/>
          </p:nvPr>
        </p:nvSpPr>
        <p:spPr/>
        <p:txBody>
          <a:bodyPr/>
          <a:lstStyle/>
          <a:p>
            <a:r>
              <a:rPr lang="zh-CN" altLang="en-US" smtClean="0">
                <a:latin typeface="华文新魏" panose="02010800040101010101" pitchFamily="2" charset="-122"/>
                <a:ea typeface="华文新魏" panose="02010800040101010101" pitchFamily="2" charset="-122"/>
              </a:rPr>
              <a:t>评阅不通过</a:t>
            </a:r>
          </a:p>
        </p:txBody>
      </p:sp>
      <p:graphicFrame>
        <p:nvGraphicFramePr>
          <p:cNvPr id="4" name="图示 3"/>
          <p:cNvGraphicFramePr/>
          <p:nvPr/>
        </p:nvGraphicFramePr>
        <p:xfrm>
          <a:off x="954212" y="1422400"/>
          <a:ext cx="9001000" cy="5184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标题 1"/>
          <p:cNvSpPr>
            <a:spLocks noGrp="1"/>
          </p:cNvSpPr>
          <p:nvPr>
            <p:ph type="title"/>
          </p:nvPr>
        </p:nvSpPr>
        <p:spPr/>
        <p:txBody>
          <a:bodyPr/>
          <a:lstStyle/>
          <a:p>
            <a:r>
              <a:rPr lang="zh-CN" altLang="en-US" smtClean="0">
                <a:latin typeface="华文新魏" panose="02010800040101010101" pitchFamily="2" charset="-122"/>
                <a:ea typeface="华文新魏" panose="02010800040101010101" pitchFamily="2" charset="-122"/>
              </a:rPr>
              <a:t>评阅阶段论文修改及更新</a:t>
            </a:r>
            <a:endParaRPr lang="zh-CN" altLang="en-US" smtClean="0">
              <a:latin typeface="黑体" panose="02010609060101010101" pitchFamily="2" charset="-122"/>
              <a:ea typeface="黑体" panose="02010609060101010101" pitchFamily="2" charset="-122"/>
            </a:endParaRPr>
          </a:p>
        </p:txBody>
      </p:sp>
      <p:graphicFrame>
        <p:nvGraphicFramePr>
          <p:cNvPr id="3" name="图示 2"/>
          <p:cNvGraphicFramePr/>
          <p:nvPr/>
        </p:nvGraphicFramePr>
        <p:xfrm>
          <a:off x="810196" y="1422400"/>
          <a:ext cx="9289032" cy="5112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矩形 3"/>
          <p:cNvSpPr>
            <a:spLocks noChangeArrowheads="1"/>
          </p:cNvSpPr>
          <p:nvPr/>
        </p:nvSpPr>
        <p:spPr bwMode="auto">
          <a:xfrm>
            <a:off x="3073400" y="2628900"/>
            <a:ext cx="43386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宋体" panose="02010600030101010101" pitchFamily="2" charset="-122"/>
              </a:defRPr>
            </a:lvl1pPr>
            <a:lvl2pPr marL="742950" indent="-285750">
              <a:defRPr sz="2100">
                <a:solidFill>
                  <a:schemeClr val="tx1"/>
                </a:solidFill>
                <a:latin typeface="Arial" panose="020B0604020202020204" pitchFamily="34" charset="0"/>
                <a:ea typeface="宋体" panose="02010600030101010101" pitchFamily="2" charset="-122"/>
              </a:defRPr>
            </a:lvl2pPr>
            <a:lvl3pPr marL="1143000" indent="-228600">
              <a:defRPr sz="2100">
                <a:solidFill>
                  <a:schemeClr val="tx1"/>
                </a:solidFill>
                <a:latin typeface="Arial" panose="020B0604020202020204" pitchFamily="34" charset="0"/>
                <a:ea typeface="宋体" panose="02010600030101010101" pitchFamily="2" charset="-122"/>
              </a:defRPr>
            </a:lvl3pPr>
            <a:lvl4pPr marL="1600200" indent="-228600">
              <a:defRPr sz="2100">
                <a:solidFill>
                  <a:schemeClr val="tx1"/>
                </a:solidFill>
                <a:latin typeface="Arial" panose="020B0604020202020204" pitchFamily="34" charset="0"/>
                <a:ea typeface="宋体" panose="02010600030101010101" pitchFamily="2" charset="-122"/>
              </a:defRPr>
            </a:lvl4pPr>
            <a:lvl5pPr marL="2057400" indent="-228600">
              <a:defRPr sz="2100">
                <a:solidFill>
                  <a:schemeClr val="tx1"/>
                </a:solidFill>
                <a:latin typeface="Arial" panose="020B0604020202020204" pitchFamily="34" charset="0"/>
                <a:ea typeface="宋体" panose="02010600030101010101" pitchFamily="2" charset="-122"/>
              </a:defRPr>
            </a:lvl5pPr>
            <a:lvl6pPr marL="25146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a:r>
              <a:rPr lang="zh-CN" altLang="en-US" sz="5400">
                <a:solidFill>
                  <a:srgbClr val="0070C0"/>
                </a:solidFill>
                <a:latin typeface="华文琥珀" panose="02010800040101010101" pitchFamily="2" charset="-122"/>
                <a:ea typeface="华文琥珀" panose="02010800040101010101" pitchFamily="2" charset="-122"/>
              </a:rPr>
              <a:t>学位信息上报</a:t>
            </a:r>
          </a:p>
        </p:txBody>
      </p:sp>
      <p:pic>
        <p:nvPicPr>
          <p:cNvPr id="78851"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0938" y="3924300"/>
            <a:ext cx="29337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标题 1"/>
          <p:cNvSpPr>
            <a:spLocks noGrp="1"/>
          </p:cNvSpPr>
          <p:nvPr>
            <p:ph type="title"/>
          </p:nvPr>
        </p:nvSpPr>
        <p:spPr/>
        <p:txBody>
          <a:bodyPr/>
          <a:lstStyle/>
          <a:p>
            <a:r>
              <a:rPr lang="zh-CN" altLang="en-US" smtClean="0">
                <a:latin typeface="华文新魏" panose="02010800040101010101" pitchFamily="2" charset="-122"/>
                <a:ea typeface="华文新魏" panose="02010800040101010101" pitchFamily="2" charset="-122"/>
              </a:rPr>
              <a:t>学位信息申报</a:t>
            </a:r>
          </a:p>
        </p:txBody>
      </p:sp>
      <p:pic>
        <p:nvPicPr>
          <p:cNvPr id="79875" name="Picture 6" descr="https://f10.baidu.com/it/u=2701228347,1489345697&amp;fm=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363" y="4775200"/>
            <a:ext cx="258127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图示 1"/>
          <p:cNvGraphicFramePr/>
          <p:nvPr/>
        </p:nvGraphicFramePr>
        <p:xfrm>
          <a:off x="594172" y="1476375"/>
          <a:ext cx="7128933" cy="4752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标题 1"/>
          <p:cNvSpPr>
            <a:spLocks noGrp="1"/>
          </p:cNvSpPr>
          <p:nvPr>
            <p:ph type="title"/>
          </p:nvPr>
        </p:nvSpPr>
        <p:spPr/>
        <p:txBody>
          <a:bodyPr/>
          <a:lstStyle/>
          <a:p>
            <a:r>
              <a:rPr lang="zh-CN" altLang="en-US" smtClean="0">
                <a:latin typeface="华文新魏" panose="02010800040101010101" pitchFamily="2" charset="-122"/>
                <a:ea typeface="华文新魏" panose="02010800040101010101" pitchFamily="2" charset="-122"/>
              </a:rPr>
              <a:t>答辩日期网上选报</a:t>
            </a:r>
          </a:p>
        </p:txBody>
      </p:sp>
      <p:sp>
        <p:nvSpPr>
          <p:cNvPr id="46083" name="内容占位符 2"/>
          <p:cNvSpPr>
            <a:spLocks noGrp="1"/>
          </p:cNvSpPr>
          <p:nvPr>
            <p:ph idx="1"/>
          </p:nvPr>
        </p:nvSpPr>
        <p:spPr>
          <a:xfrm>
            <a:off x="488950" y="1636713"/>
            <a:ext cx="7737475" cy="1208087"/>
          </a:xfrm>
        </p:spPr>
        <p:txBody>
          <a:bodyPr/>
          <a:lstStyle/>
          <a:p>
            <a:pPr marL="0" indent="0">
              <a:buFont typeface="Arial" panose="020B0604020202020204" pitchFamily="34" charset="0"/>
              <a:buNone/>
              <a:defRPr/>
            </a:pPr>
            <a:r>
              <a:rPr lang="zh-CN" altLang="en-US" sz="2800" dirty="0" smtClean="0">
                <a:latin typeface="华文新魏" panose="02010800040101010101" pitchFamily="2" charset="-122"/>
                <a:ea typeface="华文新魏" panose="02010800040101010101" pitchFamily="2" charset="-122"/>
              </a:rPr>
              <a:t>答辩日期</a:t>
            </a:r>
            <a:r>
              <a:rPr lang="zh-CN" altLang="en-US" sz="2800" dirty="0" smtClean="0">
                <a:solidFill>
                  <a:srgbClr val="FF0000"/>
                </a:solidFill>
                <a:latin typeface="华文新魏" panose="02010800040101010101" pitchFamily="2" charset="-122"/>
                <a:ea typeface="华文新魏" panose="02010800040101010101" pitchFamily="2" charset="-122"/>
              </a:rPr>
              <a:t>研究院</a:t>
            </a:r>
            <a:r>
              <a:rPr lang="zh-CN" altLang="en-US" sz="2800" dirty="0">
                <a:solidFill>
                  <a:srgbClr val="FF0000"/>
                </a:solidFill>
                <a:latin typeface="华文新魏" panose="02010800040101010101" pitchFamily="2" charset="-122"/>
                <a:ea typeface="华文新魏" panose="02010800040101010101" pitchFamily="2" charset="-122"/>
              </a:rPr>
              <a:t>审核备案</a:t>
            </a:r>
            <a:r>
              <a:rPr lang="zh-CN" altLang="en-US" sz="2800" dirty="0">
                <a:latin typeface="华文新魏" panose="02010800040101010101" pitchFamily="2" charset="-122"/>
                <a:ea typeface="华文新魏" panose="02010800040101010101" pitchFamily="2" charset="-122"/>
              </a:rPr>
              <a:t>，一经确定不可更改。</a:t>
            </a:r>
          </a:p>
          <a:p>
            <a:pPr>
              <a:defRPr/>
            </a:pPr>
            <a:endParaRPr lang="zh-CN" altLang="en-US" dirty="0"/>
          </a:p>
        </p:txBody>
      </p:sp>
      <p:pic>
        <p:nvPicPr>
          <p:cNvPr id="809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3873500"/>
            <a:ext cx="10047287"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6425" y="1897063"/>
            <a:ext cx="1858963"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矩形 3"/>
          <p:cNvSpPr>
            <a:spLocks noChangeArrowheads="1"/>
          </p:cNvSpPr>
          <p:nvPr/>
        </p:nvSpPr>
        <p:spPr bwMode="auto">
          <a:xfrm>
            <a:off x="3573463" y="2052638"/>
            <a:ext cx="29352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宋体" panose="02010600030101010101" pitchFamily="2" charset="-122"/>
              </a:defRPr>
            </a:lvl1pPr>
            <a:lvl2pPr marL="742950" indent="-285750">
              <a:defRPr sz="2100">
                <a:solidFill>
                  <a:schemeClr val="tx1"/>
                </a:solidFill>
                <a:latin typeface="Arial" panose="020B0604020202020204" pitchFamily="34" charset="0"/>
                <a:ea typeface="宋体" panose="02010600030101010101" pitchFamily="2" charset="-122"/>
              </a:defRPr>
            </a:lvl2pPr>
            <a:lvl3pPr marL="1143000" indent="-228600">
              <a:defRPr sz="2100">
                <a:solidFill>
                  <a:schemeClr val="tx1"/>
                </a:solidFill>
                <a:latin typeface="Arial" panose="020B0604020202020204" pitchFamily="34" charset="0"/>
                <a:ea typeface="宋体" panose="02010600030101010101" pitchFamily="2" charset="-122"/>
              </a:defRPr>
            </a:lvl3pPr>
            <a:lvl4pPr marL="1600200" indent="-228600">
              <a:defRPr sz="2100">
                <a:solidFill>
                  <a:schemeClr val="tx1"/>
                </a:solidFill>
                <a:latin typeface="Arial" panose="020B0604020202020204" pitchFamily="34" charset="0"/>
                <a:ea typeface="宋体" panose="02010600030101010101" pitchFamily="2" charset="-122"/>
              </a:defRPr>
            </a:lvl4pPr>
            <a:lvl5pPr marL="2057400" indent="-228600">
              <a:defRPr sz="2100">
                <a:solidFill>
                  <a:schemeClr val="tx1"/>
                </a:solidFill>
                <a:latin typeface="Arial" panose="020B0604020202020204" pitchFamily="34" charset="0"/>
                <a:ea typeface="宋体" panose="02010600030101010101" pitchFamily="2" charset="-122"/>
              </a:defRPr>
            </a:lvl5pPr>
            <a:lvl6pPr marL="25146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a:r>
              <a:rPr lang="zh-CN" altLang="en-US" sz="5400">
                <a:solidFill>
                  <a:srgbClr val="0070C0"/>
                </a:solidFill>
                <a:latin typeface="华文琥珀" panose="02010800040101010101" pitchFamily="2" charset="-122"/>
                <a:ea typeface="华文琥珀" panose="02010800040101010101" pitchFamily="2" charset="-122"/>
              </a:rPr>
              <a:t>答  辩  会</a:t>
            </a:r>
          </a:p>
        </p:txBody>
      </p:sp>
      <p:pic>
        <p:nvPicPr>
          <p:cNvPr id="81923"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0350" y="3848100"/>
            <a:ext cx="301783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5" descr="https://ss3.bdstatic.com/70cFv8Sh_Q1YnxGkpoWK1HF6hhy/it/u=1203809152,2226584429&amp;fm=27&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963" y="3840163"/>
            <a:ext cx="3024187"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标题 1"/>
          <p:cNvSpPr>
            <a:spLocks noGrp="1"/>
          </p:cNvSpPr>
          <p:nvPr>
            <p:ph type="title"/>
          </p:nvPr>
        </p:nvSpPr>
        <p:spPr/>
        <p:txBody>
          <a:bodyPr/>
          <a:lstStyle/>
          <a:p>
            <a:r>
              <a:rPr lang="zh-CN" altLang="en-US" smtClean="0">
                <a:latin typeface="华文新魏" panose="02010800040101010101" pitchFamily="2" charset="-122"/>
                <a:ea typeface="华文新魏" panose="02010800040101010101" pitchFamily="2" charset="-122"/>
              </a:rPr>
              <a:t>辩前会议</a:t>
            </a:r>
          </a:p>
        </p:txBody>
      </p:sp>
      <p:pic>
        <p:nvPicPr>
          <p:cNvPr id="82947" name="Picture 5" descr="https://ss1.bdstatic.com/70cFvXSh_Q1YnxGkpoWK1HF6hhy/it/u=3219546875,3821694282&amp;fm=27&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763" y="2613025"/>
            <a:ext cx="3821112"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图示 2"/>
          <p:cNvGraphicFramePr/>
          <p:nvPr/>
        </p:nvGraphicFramePr>
        <p:xfrm>
          <a:off x="6380" y="2052439"/>
          <a:ext cx="6552728" cy="3372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p:txBody>
          <a:bodyPr/>
          <a:lstStyle/>
          <a:p>
            <a:r>
              <a:rPr lang="zh-CN" altLang="en-US" smtClean="0">
                <a:latin typeface="华文新魏" panose="02010800040101010101" pitchFamily="2" charset="-122"/>
                <a:ea typeface="华文新魏" panose="02010800040101010101" pitchFamily="2" charset="-122"/>
              </a:rPr>
              <a:t>答辩过程特点</a:t>
            </a:r>
          </a:p>
        </p:txBody>
      </p:sp>
      <p:pic>
        <p:nvPicPr>
          <p:cNvPr id="18435" name="Picture 5" descr="https://timgsa.baidu.com/timg?image&amp;quality=80&amp;size=b9999_10000&amp;sec=1508237157550&amp;di=348f8cc5f5f744dacb660d41b02d425b&amp;imgtype=0&amp;src=http%3A%2F%2Fasset.273.com.cn%2Fm%2Fhtml%2Fcss%2Fpics%2Fhaoche-pic2_057e2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00" y="1617663"/>
            <a:ext cx="2954338"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图示 2"/>
          <p:cNvGraphicFramePr/>
          <p:nvPr/>
        </p:nvGraphicFramePr>
        <p:xfrm>
          <a:off x="-75142" y="1617663"/>
          <a:ext cx="7510074" cy="4899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标题 1"/>
          <p:cNvSpPr>
            <a:spLocks noGrp="1"/>
          </p:cNvSpPr>
          <p:nvPr>
            <p:ph type="title"/>
          </p:nvPr>
        </p:nvSpPr>
        <p:spPr/>
        <p:txBody>
          <a:bodyPr/>
          <a:lstStyle/>
          <a:p>
            <a:r>
              <a:rPr lang="zh-CN" altLang="en-US" dirty="0" smtClean="0">
                <a:latin typeface="华文新魏" panose="02010800040101010101" pitchFamily="2" charset="-122"/>
                <a:ea typeface="华文新魏" panose="02010800040101010101" pitchFamily="2" charset="-122"/>
              </a:rPr>
              <a:t>答辩会</a:t>
            </a:r>
          </a:p>
        </p:txBody>
      </p:sp>
      <p:pic>
        <p:nvPicPr>
          <p:cNvPr id="83971" name="Picture 5" descr="https://ss0.bdstatic.com/70cFuHSh_Q1YnxGkpoWK1HF6hhy/it/u=1673086805,3258240879&amp;fm=27&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2916238"/>
            <a:ext cx="3163887"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图示 1"/>
          <p:cNvGraphicFramePr/>
          <p:nvPr/>
        </p:nvGraphicFramePr>
        <p:xfrm>
          <a:off x="2925233" y="1548382"/>
          <a:ext cx="7128933" cy="4752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标题 1"/>
          <p:cNvSpPr>
            <a:spLocks noGrp="1"/>
          </p:cNvSpPr>
          <p:nvPr>
            <p:ph type="title"/>
          </p:nvPr>
        </p:nvSpPr>
        <p:spPr/>
        <p:txBody>
          <a:bodyPr/>
          <a:lstStyle/>
          <a:p>
            <a:r>
              <a:rPr lang="zh-CN" altLang="en-US" smtClean="0">
                <a:latin typeface="华文新魏" panose="02010800040101010101" pitchFamily="2" charset="-122"/>
                <a:ea typeface="华文新魏" panose="02010800040101010101" pitchFamily="2" charset="-122"/>
              </a:rPr>
              <a:t>投票表决</a:t>
            </a:r>
          </a:p>
        </p:txBody>
      </p:sp>
      <p:sp>
        <p:nvSpPr>
          <p:cNvPr id="50179" name="内容占位符 2"/>
          <p:cNvSpPr>
            <a:spLocks noGrp="1"/>
          </p:cNvSpPr>
          <p:nvPr>
            <p:ph idx="1"/>
          </p:nvPr>
        </p:nvSpPr>
        <p:spPr>
          <a:xfrm>
            <a:off x="488950" y="1636713"/>
            <a:ext cx="9864725" cy="3629025"/>
          </a:xfrm>
        </p:spPr>
        <p:txBody>
          <a:bodyPr/>
          <a:lstStyle/>
          <a:p>
            <a:pPr marL="0" indent="0">
              <a:buFont typeface="Arial" panose="020B0604020202020204" pitchFamily="34" charset="0"/>
              <a:buNone/>
              <a:defRPr/>
            </a:pPr>
            <a:r>
              <a:rPr lang="en-US" altLang="zh-CN" sz="2000" b="1" dirty="0">
                <a:latin typeface="黑体" panose="02010609060101010101" pitchFamily="2" charset="-122"/>
                <a:ea typeface="黑体" panose="02010609060101010101" pitchFamily="2" charset="-122"/>
              </a:rPr>
              <a:t>5</a:t>
            </a:r>
            <a:r>
              <a:rPr lang="zh-CN" altLang="zh-CN" sz="2000" b="1" dirty="0">
                <a:latin typeface="黑体" panose="02010609060101010101" pitchFamily="2" charset="-122"/>
                <a:ea typeface="黑体" panose="02010609060101010101" pitchFamily="2" charset="-122"/>
              </a:rPr>
              <a:t>位答辩委员，无记名投票</a:t>
            </a:r>
            <a:endParaRPr lang="en-US" altLang="zh-CN" sz="2000" b="1" dirty="0">
              <a:latin typeface="黑体" panose="02010609060101010101" pitchFamily="2" charset="-122"/>
              <a:ea typeface="黑体" panose="02010609060101010101" pitchFamily="2" charset="-122"/>
            </a:endParaRPr>
          </a:p>
          <a:p>
            <a:pPr>
              <a:buFont typeface="Wingdings" panose="05000000000000000000" pitchFamily="2" charset="2"/>
              <a:buNone/>
              <a:defRPr/>
            </a:pPr>
            <a:r>
              <a:rPr lang="en-US" altLang="zh-CN" sz="2000" dirty="0">
                <a:latin typeface="黑体" panose="02010609060101010101" pitchFamily="2" charset="-122"/>
                <a:ea typeface="黑体" panose="02010609060101010101" pitchFamily="2" charset="-122"/>
              </a:rPr>
              <a:t>    5 : 0</a:t>
            </a:r>
            <a:r>
              <a:rPr lang="zh-CN" altLang="en-US" sz="2000" dirty="0">
                <a:latin typeface="黑体" panose="02010609060101010101" pitchFamily="2" charset="-122"/>
                <a:ea typeface="黑体" panose="02010609060101010101" pitchFamily="2" charset="-122"/>
              </a:rPr>
              <a:t>  全票通过</a:t>
            </a:r>
            <a:endParaRPr lang="en-US" altLang="zh-CN" sz="2000" dirty="0">
              <a:latin typeface="黑体" panose="02010609060101010101" pitchFamily="2" charset="-122"/>
              <a:ea typeface="黑体" panose="02010609060101010101" pitchFamily="2" charset="-122"/>
            </a:endParaRPr>
          </a:p>
          <a:p>
            <a:pPr>
              <a:buFont typeface="Wingdings" panose="05000000000000000000" pitchFamily="2" charset="2"/>
              <a:buNone/>
              <a:defRPr/>
            </a:pPr>
            <a:r>
              <a:rPr lang="en-US" altLang="zh-CN" sz="2000" dirty="0">
                <a:latin typeface="黑体" panose="02010609060101010101" pitchFamily="2" charset="-122"/>
                <a:ea typeface="黑体" panose="02010609060101010101" pitchFamily="2" charset="-122"/>
              </a:rPr>
              <a:t>    4 : 1  </a:t>
            </a:r>
            <a:r>
              <a:rPr lang="zh-CN" altLang="en-US" sz="2000" dirty="0">
                <a:latin typeface="黑体" panose="02010609060101010101" pitchFamily="2" charset="-122"/>
                <a:ea typeface="黑体" panose="02010609060101010101" pitchFamily="2" charset="-122"/>
              </a:rPr>
              <a:t>需校分委会</a:t>
            </a:r>
            <a:r>
              <a:rPr lang="zh-CN" altLang="en-US" sz="2000" dirty="0" smtClean="0">
                <a:latin typeface="黑体" panose="02010609060101010101" pitchFamily="2" charset="-122"/>
                <a:ea typeface="黑体" panose="02010609060101010101" pitchFamily="2" charset="-122"/>
              </a:rPr>
              <a:t>审核，如审核不通过，不可延期学生无二次答辩机会。</a:t>
            </a:r>
            <a:endParaRPr lang="en-US" altLang="zh-CN" sz="2000" dirty="0">
              <a:latin typeface="黑体" panose="02010609060101010101" pitchFamily="2" charset="-122"/>
              <a:ea typeface="黑体" panose="02010609060101010101" pitchFamily="2" charset="-122"/>
            </a:endParaRPr>
          </a:p>
          <a:p>
            <a:pPr>
              <a:buFont typeface="Wingdings" panose="05000000000000000000" pitchFamily="2" charset="2"/>
              <a:buNone/>
              <a:defRPr/>
            </a:pPr>
            <a:r>
              <a:rPr lang="en-US" altLang="zh-CN" sz="2000" dirty="0">
                <a:latin typeface="黑体" panose="02010609060101010101" pitchFamily="2" charset="-122"/>
                <a:ea typeface="黑体" panose="02010609060101010101" pitchFamily="2" charset="-122"/>
              </a:rPr>
              <a:t>    </a:t>
            </a:r>
            <a:r>
              <a:rPr lang="zh-CN" altLang="en-US" sz="2000" dirty="0">
                <a:latin typeface="黑体" panose="02010609060101010101" pitchFamily="2" charset="-122"/>
                <a:ea typeface="黑体" panose="02010609060101010101" pitchFamily="2" charset="-122"/>
              </a:rPr>
              <a:t>其余票数均</a:t>
            </a:r>
            <a:r>
              <a:rPr lang="zh-CN" altLang="en-US" sz="2000" dirty="0" smtClean="0">
                <a:latin typeface="黑体" panose="02010609060101010101" pitchFamily="2" charset="-122"/>
                <a:ea typeface="黑体" panose="02010609060101010101" pitchFamily="2" charset="-122"/>
              </a:rPr>
              <a:t>为答辩</a:t>
            </a:r>
            <a:r>
              <a:rPr lang="zh-CN" altLang="en-US" sz="2000" dirty="0">
                <a:latin typeface="黑体" panose="02010609060101010101" pitchFamily="2" charset="-122"/>
                <a:ea typeface="黑体" panose="02010609060101010101" pitchFamily="2" charset="-122"/>
              </a:rPr>
              <a:t>未</a:t>
            </a:r>
            <a:r>
              <a:rPr lang="zh-CN" altLang="en-US" sz="2000" dirty="0" smtClean="0">
                <a:latin typeface="黑体" panose="02010609060101010101" pitchFamily="2" charset="-122"/>
                <a:ea typeface="黑体" panose="02010609060101010101" pitchFamily="2" charset="-122"/>
              </a:rPr>
              <a:t>通过，不可延期学生无二次答辩机会。</a:t>
            </a:r>
            <a:endParaRPr lang="en-US" altLang="zh-CN" sz="2000" dirty="0" smtClean="0">
              <a:latin typeface="黑体" panose="02010609060101010101" pitchFamily="2" charset="-122"/>
              <a:ea typeface="黑体" panose="02010609060101010101" pitchFamily="2" charset="-122"/>
            </a:endParaRPr>
          </a:p>
          <a:p>
            <a:pPr>
              <a:buFont typeface="Wingdings" panose="05000000000000000000" pitchFamily="2" charset="2"/>
              <a:buNone/>
              <a:defRPr/>
            </a:pPr>
            <a:r>
              <a:rPr lang="en-US" altLang="zh-CN" sz="3600" dirty="0">
                <a:latin typeface="黑体" panose="02010609060101010101" pitchFamily="2" charset="-122"/>
                <a:ea typeface="黑体" panose="02010609060101010101" pitchFamily="2" charset="-122"/>
              </a:rPr>
              <a:t> </a:t>
            </a:r>
            <a:r>
              <a:rPr lang="en-US" altLang="zh-CN" sz="3600" dirty="0" smtClean="0">
                <a:latin typeface="黑体" panose="02010609060101010101" pitchFamily="2" charset="-122"/>
                <a:ea typeface="黑体" panose="02010609060101010101" pitchFamily="2" charset="-122"/>
              </a:rPr>
              <a:t>   </a:t>
            </a:r>
            <a:endParaRPr lang="zh-CN" altLang="zh-CN" sz="3600" dirty="0">
              <a:latin typeface="黑体" panose="02010609060101010101" pitchFamily="2" charset="-122"/>
              <a:ea typeface="黑体" panose="02010609060101010101" pitchFamily="2" charset="-122"/>
            </a:endParaRPr>
          </a:p>
          <a:p>
            <a:pPr>
              <a:defRPr/>
            </a:pPr>
            <a:endParaRPr lang="zh-CN" altLang="en-US" dirty="0"/>
          </a:p>
        </p:txBody>
      </p:sp>
      <p:pic>
        <p:nvPicPr>
          <p:cNvPr id="84996" name="Picture 5" descr="https://ss3.bdstatic.com/70cFv8Sh_Q1YnxGkpoWK1HF6hhy/it/u=3146339740,2442082911&amp;fm=27&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5300"/>
            <a:ext cx="2393950"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5" descr="https://ss3.bdstatic.com/70cFv8Sh_Q1YnxGkpoWK1HF6hhy/it/u=3146339740,2442082911&amp;fm=27&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7263" y="4305300"/>
            <a:ext cx="2393950"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5" descr="https://ss3.bdstatic.com/70cFv8Sh_Q1YnxGkpoWK1HF6hhy/it/u=3146339740,2442082911&amp;fm=27&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4975" y="4314825"/>
            <a:ext cx="2393950"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9" name="Picture 5" descr="https://ss3.bdstatic.com/70cFv8Sh_Q1YnxGkpoWK1HF6hhy/it/u=3146339740,2442082911&amp;fm=27&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9675" y="4314825"/>
            <a:ext cx="2393950"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0" name="Picture 5" descr="https://ss3.bdstatic.com/70cFv8Sh_Q1YnxGkpoWK1HF6hhy/it/u=3146339740,2442082911&amp;fm=27&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8975" y="4352925"/>
            <a:ext cx="2393950"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标题 1"/>
          <p:cNvSpPr>
            <a:spLocks noGrp="1"/>
          </p:cNvSpPr>
          <p:nvPr>
            <p:ph type="title"/>
          </p:nvPr>
        </p:nvSpPr>
        <p:spPr/>
        <p:txBody>
          <a:bodyPr/>
          <a:lstStyle/>
          <a:p>
            <a:r>
              <a:rPr lang="zh-CN" altLang="en-US" smtClean="0">
                <a:latin typeface="华文新魏" panose="02010800040101010101" pitchFamily="2" charset="-122"/>
                <a:ea typeface="华文新魏" panose="02010800040101010101" pitchFamily="2" charset="-122"/>
              </a:rPr>
              <a:t>答辩会</a:t>
            </a:r>
            <a:r>
              <a:rPr lang="en-US" altLang="zh-CN" smtClean="0">
                <a:latin typeface="华文新魏" panose="02010800040101010101" pitchFamily="2" charset="-122"/>
                <a:ea typeface="华文新魏" panose="02010800040101010101" pitchFamily="2" charset="-122"/>
              </a:rPr>
              <a:t>—</a:t>
            </a:r>
            <a:r>
              <a:rPr lang="zh-CN" altLang="en-US" smtClean="0">
                <a:latin typeface="华文新魏" panose="02010800040101010101" pitchFamily="2" charset="-122"/>
                <a:ea typeface="华文新魏" panose="02010800040101010101" pitchFamily="2" charset="-122"/>
              </a:rPr>
              <a:t>注意事项</a:t>
            </a:r>
          </a:p>
        </p:txBody>
      </p:sp>
      <p:pic>
        <p:nvPicPr>
          <p:cNvPr id="86019" name="Picture 5" descr="https://ss1.bdstatic.com/70cFvXSh_Q1YnxGkpoWK1HF6hhy/it/u=3774299990,3927011301&amp;fm=27&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9088" y="2547938"/>
            <a:ext cx="2243137"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9" descr="https://ss0.bdstatic.com/70cFuHSh_Q1YnxGkpoWK1HF6hhy/it/u=2614097318,3693133116&amp;fm=200&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8" y="2579688"/>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图示 1"/>
          <p:cNvGraphicFramePr/>
          <p:nvPr/>
        </p:nvGraphicFramePr>
        <p:xfrm>
          <a:off x="1746300" y="1631754"/>
          <a:ext cx="7128933" cy="47526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标题 1"/>
          <p:cNvSpPr>
            <a:spLocks noGrp="1"/>
          </p:cNvSpPr>
          <p:nvPr>
            <p:ph type="title"/>
          </p:nvPr>
        </p:nvSpPr>
        <p:spPr>
          <a:xfrm>
            <a:off x="488950" y="163513"/>
            <a:ext cx="6297613" cy="1258887"/>
          </a:xfrm>
        </p:spPr>
        <p:txBody>
          <a:bodyPr/>
          <a:lstStyle/>
          <a:p>
            <a:r>
              <a:rPr lang="zh-CN" altLang="en-US" smtClean="0">
                <a:latin typeface="华文新魏" panose="02010800040101010101" pitchFamily="2" charset="-122"/>
                <a:ea typeface="华文新魏" panose="02010800040101010101" pitchFamily="2" charset="-122"/>
              </a:rPr>
              <a:t>答辩后会议</a:t>
            </a:r>
            <a:r>
              <a:rPr lang="en-US" altLang="zh-CN" smtClean="0">
                <a:latin typeface="华文新魏" panose="02010800040101010101" pitchFamily="2" charset="-122"/>
                <a:ea typeface="华文新魏" panose="02010800040101010101" pitchFamily="2" charset="-122"/>
              </a:rPr>
              <a:t>-</a:t>
            </a:r>
            <a:r>
              <a:rPr lang="zh-CN" altLang="en-US" smtClean="0">
                <a:latin typeface="华文新魏" panose="02010800040101010101" pitchFamily="2" charset="-122"/>
                <a:ea typeface="华文新魏" panose="02010800040101010101" pitchFamily="2" charset="-122"/>
              </a:rPr>
              <a:t>整理存档资料</a:t>
            </a:r>
          </a:p>
        </p:txBody>
      </p:sp>
      <p:pic>
        <p:nvPicPr>
          <p:cNvPr id="87043" name="Picture 5" descr="https://ss0.bdstatic.com/70cFvHSh_Q1YnxGkpoWK1HF6hhy/it/u=4000865620,2158503060&amp;fm=27&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363" y="3060700"/>
            <a:ext cx="2955925"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图示 1"/>
          <p:cNvGraphicFramePr/>
          <p:nvPr/>
        </p:nvGraphicFramePr>
        <p:xfrm>
          <a:off x="54882" y="1606726"/>
          <a:ext cx="7128933" cy="4752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矩形 3"/>
          <p:cNvSpPr>
            <a:spLocks noChangeArrowheads="1"/>
          </p:cNvSpPr>
          <p:nvPr/>
        </p:nvSpPr>
        <p:spPr bwMode="auto">
          <a:xfrm>
            <a:off x="3765550" y="2628900"/>
            <a:ext cx="29543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宋体" panose="02010600030101010101" pitchFamily="2" charset="-122"/>
              </a:defRPr>
            </a:lvl1pPr>
            <a:lvl2pPr marL="742950" indent="-285750">
              <a:defRPr sz="2100">
                <a:solidFill>
                  <a:schemeClr val="tx1"/>
                </a:solidFill>
                <a:latin typeface="Arial" panose="020B0604020202020204" pitchFamily="34" charset="0"/>
                <a:ea typeface="宋体" panose="02010600030101010101" pitchFamily="2" charset="-122"/>
              </a:defRPr>
            </a:lvl2pPr>
            <a:lvl3pPr marL="1143000" indent="-228600">
              <a:defRPr sz="2100">
                <a:solidFill>
                  <a:schemeClr val="tx1"/>
                </a:solidFill>
                <a:latin typeface="Arial" panose="020B0604020202020204" pitchFamily="34" charset="0"/>
                <a:ea typeface="宋体" panose="02010600030101010101" pitchFamily="2" charset="-122"/>
              </a:defRPr>
            </a:lvl3pPr>
            <a:lvl4pPr marL="1600200" indent="-228600">
              <a:defRPr sz="2100">
                <a:solidFill>
                  <a:schemeClr val="tx1"/>
                </a:solidFill>
                <a:latin typeface="Arial" panose="020B0604020202020204" pitchFamily="34" charset="0"/>
                <a:ea typeface="宋体" panose="02010600030101010101" pitchFamily="2" charset="-122"/>
              </a:defRPr>
            </a:lvl4pPr>
            <a:lvl5pPr marL="2057400" indent="-228600">
              <a:defRPr sz="2100">
                <a:solidFill>
                  <a:schemeClr val="tx1"/>
                </a:solidFill>
                <a:latin typeface="Arial" panose="020B0604020202020204" pitchFamily="34" charset="0"/>
                <a:ea typeface="宋体" panose="02010600030101010101" pitchFamily="2" charset="-122"/>
              </a:defRPr>
            </a:lvl5pPr>
            <a:lvl6pPr marL="25146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a:r>
              <a:rPr lang="zh-CN" altLang="en-US" sz="5400">
                <a:solidFill>
                  <a:srgbClr val="0070C0"/>
                </a:solidFill>
                <a:latin typeface="华文琥珀" panose="02010800040101010101" pitchFamily="2" charset="-122"/>
                <a:ea typeface="华文琥珀" panose="02010800040101010101" pitchFamily="2" charset="-122"/>
              </a:rPr>
              <a:t>政策相关</a:t>
            </a:r>
          </a:p>
        </p:txBody>
      </p:sp>
      <p:pic>
        <p:nvPicPr>
          <p:cNvPr id="88067"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5225" y="4140200"/>
            <a:ext cx="5503863"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标题 1"/>
          <p:cNvSpPr>
            <a:spLocks noGrp="1"/>
          </p:cNvSpPr>
          <p:nvPr>
            <p:ph type="title"/>
          </p:nvPr>
        </p:nvSpPr>
        <p:spPr/>
        <p:txBody>
          <a:bodyPr/>
          <a:lstStyle/>
          <a:p>
            <a:r>
              <a:rPr lang="zh-CN" altLang="en-US" b="1" smtClean="0">
                <a:latin typeface="华文新魏" panose="02010800040101010101" pitchFamily="2" charset="-122"/>
                <a:ea typeface="华文新魏" panose="02010800040101010101" pitchFamily="2" charset="-122"/>
              </a:rPr>
              <a:t>论文抽检（重点抽检对象）</a:t>
            </a:r>
            <a:endParaRPr lang="zh-CN" altLang="en-US" smtClean="0">
              <a:latin typeface="华文新魏" panose="02010800040101010101" pitchFamily="2" charset="-122"/>
              <a:ea typeface="华文新魏" panose="02010800040101010101" pitchFamily="2" charset="-122"/>
            </a:endParaRPr>
          </a:p>
        </p:txBody>
      </p:sp>
      <p:sp>
        <p:nvSpPr>
          <p:cNvPr id="89091" name="内容占位符 2"/>
          <p:cNvSpPr>
            <a:spLocks noGrp="1"/>
          </p:cNvSpPr>
          <p:nvPr>
            <p:ph idx="1"/>
          </p:nvPr>
        </p:nvSpPr>
        <p:spPr>
          <a:xfrm>
            <a:off x="488950" y="1331913"/>
            <a:ext cx="7161213" cy="1787525"/>
          </a:xfrm>
        </p:spPr>
        <p:txBody>
          <a:bodyPr/>
          <a:lstStyle/>
          <a:p>
            <a:pPr marL="0" indent="0">
              <a:lnSpc>
                <a:spcPct val="150000"/>
              </a:lnSpc>
              <a:buFont typeface="Arial" panose="020B0604020202020204" pitchFamily="34" charset="0"/>
              <a:buNone/>
            </a:pPr>
            <a:r>
              <a:rPr lang="zh-CN" altLang="en-US" sz="2000" b="1" dirty="0" smtClean="0">
                <a:latin typeface="黑体" panose="02010609060101010101" pitchFamily="2" charset="-122"/>
                <a:ea typeface="黑体" panose="02010609060101010101" pitchFamily="2" charset="-122"/>
              </a:rPr>
              <a:t>北京市学位办每年抽检学位论文，</a:t>
            </a:r>
            <a:r>
              <a:rPr lang="zh-CN" altLang="zh-CN" sz="2000" b="1" dirty="0" smtClean="0">
                <a:latin typeface="黑体" panose="02010609060101010101" pitchFamily="2" charset="-122"/>
                <a:ea typeface="黑体" panose="02010609060101010101" pitchFamily="2" charset="-122"/>
              </a:rPr>
              <a:t>采取随机抽检方式，对上一学年已获得学位的学员论文进行抽检，抽检比例为</a:t>
            </a:r>
            <a:r>
              <a:rPr lang="en-US" altLang="zh-CN" sz="2400" dirty="0" smtClean="0">
                <a:solidFill>
                  <a:srgbClr val="FF0000"/>
                </a:solidFill>
                <a:latin typeface="黑体" panose="02010609060101010101" pitchFamily="2" charset="-122"/>
                <a:ea typeface="黑体" panose="02010609060101010101" pitchFamily="2" charset="-122"/>
              </a:rPr>
              <a:t>5%</a:t>
            </a:r>
            <a:r>
              <a:rPr lang="zh-CN" altLang="zh-CN" sz="2000" b="1" dirty="0" smtClean="0">
                <a:latin typeface="黑体" panose="02010609060101010101" pitchFamily="2" charset="-122"/>
                <a:ea typeface="黑体" panose="02010609060101010101" pitchFamily="2" charset="-122"/>
              </a:rPr>
              <a:t>。抽检不合格的论文将被取消硕士学位，必须重视论文撰写质量。</a:t>
            </a:r>
            <a:endParaRPr lang="en-US" altLang="zh-CN" sz="2000" b="1" dirty="0" smtClean="0">
              <a:latin typeface="黑体" panose="02010609060101010101" pitchFamily="2" charset="-122"/>
              <a:ea typeface="黑体" panose="02010609060101010101" pitchFamily="2" charset="-122"/>
            </a:endParaRPr>
          </a:p>
        </p:txBody>
      </p:sp>
      <p:pic>
        <p:nvPicPr>
          <p:cNvPr id="89092" name="Picture 5" descr="https://ss2.bdstatic.com/70cFvnSh_Q1YnxGkpoWK1HF6hhy/it/u=4132714184,702902194&amp;fm=27&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625" y="1331913"/>
            <a:ext cx="2305050"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格 1"/>
          <p:cNvGraphicFramePr>
            <a:graphicFrameLocks noGrp="1"/>
          </p:cNvGraphicFramePr>
          <p:nvPr>
            <p:extLst>
              <p:ext uri="{D42A27DB-BD31-4B8C-83A1-F6EECF244321}">
                <p14:modId xmlns:p14="http://schemas.microsoft.com/office/powerpoint/2010/main" val="2999356202"/>
              </p:ext>
            </p:extLst>
          </p:nvPr>
        </p:nvGraphicFramePr>
        <p:xfrm>
          <a:off x="810196" y="3119438"/>
          <a:ext cx="9001124" cy="3506789"/>
        </p:xfrm>
        <a:graphic>
          <a:graphicData uri="http://schemas.openxmlformats.org/drawingml/2006/table">
            <a:tbl>
              <a:tblPr firstRow="1" firstCol="1" bandRow="1">
                <a:tableStyleId>{5C22544A-7EE6-4342-B048-85BDC9FD1C3A}</a:tableStyleId>
              </a:tblPr>
              <a:tblGrid>
                <a:gridCol w="2267466">
                  <a:extLst>
                    <a:ext uri="{9D8B030D-6E8A-4147-A177-3AD203B41FA5}">
                      <a16:colId xmlns:a16="http://schemas.microsoft.com/office/drawing/2014/main" val="20000"/>
                    </a:ext>
                  </a:extLst>
                </a:gridCol>
                <a:gridCol w="2267466">
                  <a:extLst>
                    <a:ext uri="{9D8B030D-6E8A-4147-A177-3AD203B41FA5}">
                      <a16:colId xmlns:a16="http://schemas.microsoft.com/office/drawing/2014/main" val="20001"/>
                    </a:ext>
                  </a:extLst>
                </a:gridCol>
                <a:gridCol w="2198726">
                  <a:extLst>
                    <a:ext uri="{9D8B030D-6E8A-4147-A177-3AD203B41FA5}">
                      <a16:colId xmlns:a16="http://schemas.microsoft.com/office/drawing/2014/main" val="20002"/>
                    </a:ext>
                  </a:extLst>
                </a:gridCol>
                <a:gridCol w="2267466">
                  <a:extLst>
                    <a:ext uri="{9D8B030D-6E8A-4147-A177-3AD203B41FA5}">
                      <a16:colId xmlns:a16="http://schemas.microsoft.com/office/drawing/2014/main" val="20003"/>
                    </a:ext>
                  </a:extLst>
                </a:gridCol>
              </a:tblGrid>
              <a:tr h="578544">
                <a:tc>
                  <a:txBody>
                    <a:bodyPr/>
                    <a:lstStyle/>
                    <a:p>
                      <a:pPr algn="ctr">
                        <a:lnSpc>
                          <a:spcPct val="150000"/>
                        </a:lnSpc>
                        <a:spcAft>
                          <a:spcPts val="0"/>
                        </a:spcAft>
                      </a:pPr>
                      <a:r>
                        <a:rPr lang="zh-CN" sz="2000" kern="100" dirty="0">
                          <a:effectLst/>
                        </a:rPr>
                        <a:t>学期</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1" marR="68581" marT="0" marB="0"/>
                </a:tc>
                <a:tc>
                  <a:txBody>
                    <a:bodyPr/>
                    <a:lstStyle/>
                    <a:p>
                      <a:pPr algn="ctr">
                        <a:lnSpc>
                          <a:spcPct val="150000"/>
                        </a:lnSpc>
                        <a:spcAft>
                          <a:spcPts val="0"/>
                        </a:spcAft>
                      </a:pPr>
                      <a:r>
                        <a:rPr lang="zh-CN" sz="2000" kern="100" dirty="0">
                          <a:effectLst/>
                        </a:rPr>
                        <a:t>抽检论文数量</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1" marR="68581" marT="0" marB="0"/>
                </a:tc>
                <a:tc>
                  <a:txBody>
                    <a:bodyPr/>
                    <a:lstStyle/>
                    <a:p>
                      <a:pPr algn="ctr">
                        <a:lnSpc>
                          <a:spcPct val="150000"/>
                        </a:lnSpc>
                        <a:spcAft>
                          <a:spcPts val="0"/>
                        </a:spcAft>
                      </a:pPr>
                      <a:r>
                        <a:rPr lang="zh-CN" sz="2000" kern="100" dirty="0">
                          <a:effectLst/>
                        </a:rPr>
                        <a:t>重复率检测不合格</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1" marR="68581" marT="0" marB="0"/>
                </a:tc>
                <a:tc>
                  <a:txBody>
                    <a:bodyPr/>
                    <a:lstStyle/>
                    <a:p>
                      <a:pPr algn="ctr">
                        <a:lnSpc>
                          <a:spcPct val="150000"/>
                        </a:lnSpc>
                        <a:spcAft>
                          <a:spcPts val="0"/>
                        </a:spcAft>
                      </a:pPr>
                      <a:r>
                        <a:rPr lang="zh-CN" sz="2000" kern="100">
                          <a:effectLst/>
                        </a:rPr>
                        <a:t>论文不合格数量</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1" marR="68581" marT="0" marB="0"/>
                </a:tc>
                <a:extLst>
                  <a:ext uri="{0D108BD9-81ED-4DB2-BD59-A6C34878D82A}">
                    <a16:rowId xmlns:a16="http://schemas.microsoft.com/office/drawing/2014/main" val="10000"/>
                  </a:ext>
                </a:extLst>
              </a:tr>
              <a:tr h="585649">
                <a:tc>
                  <a:txBody>
                    <a:bodyPr/>
                    <a:lstStyle/>
                    <a:p>
                      <a:pPr algn="ctr">
                        <a:lnSpc>
                          <a:spcPct val="150000"/>
                        </a:lnSpc>
                        <a:spcAft>
                          <a:spcPts val="0"/>
                        </a:spcAft>
                      </a:pPr>
                      <a:r>
                        <a:rPr lang="en-US" sz="2000" kern="100" dirty="0">
                          <a:effectLst/>
                        </a:rPr>
                        <a:t>2013-2014</a:t>
                      </a:r>
                      <a:r>
                        <a:rPr lang="zh-CN" sz="2000" kern="100" dirty="0">
                          <a:effectLst/>
                        </a:rPr>
                        <a:t>学年</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1" marR="68581" marT="0" marB="0"/>
                </a:tc>
                <a:tc>
                  <a:txBody>
                    <a:bodyPr/>
                    <a:lstStyle/>
                    <a:p>
                      <a:pPr algn="ctr">
                        <a:lnSpc>
                          <a:spcPct val="150000"/>
                        </a:lnSpc>
                        <a:spcAft>
                          <a:spcPts val="0"/>
                        </a:spcAft>
                      </a:pPr>
                      <a:r>
                        <a:rPr lang="en-US" sz="2000" kern="100" dirty="0">
                          <a:effectLst/>
                        </a:rPr>
                        <a:t>18</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1" marR="68581" marT="0" marB="0"/>
                </a:tc>
                <a:tc>
                  <a:txBody>
                    <a:bodyPr/>
                    <a:lstStyle/>
                    <a:p>
                      <a:pPr algn="ctr">
                        <a:lnSpc>
                          <a:spcPct val="150000"/>
                        </a:lnSpc>
                        <a:spcAft>
                          <a:spcPts val="0"/>
                        </a:spcAft>
                      </a:pPr>
                      <a:r>
                        <a:rPr lang="en-US" sz="2000" kern="100">
                          <a:effectLst/>
                        </a:rPr>
                        <a:t>2</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1" marR="68581" marT="0" marB="0"/>
                </a:tc>
                <a:tc>
                  <a:txBody>
                    <a:bodyPr/>
                    <a:lstStyle/>
                    <a:p>
                      <a:pPr algn="ctr">
                        <a:lnSpc>
                          <a:spcPct val="150000"/>
                        </a:lnSpc>
                        <a:spcAft>
                          <a:spcPts val="0"/>
                        </a:spcAft>
                      </a:pPr>
                      <a:r>
                        <a:rPr lang="en-US" sz="2000" kern="100">
                          <a:effectLst/>
                        </a:rPr>
                        <a:t>2</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1" marR="68581" marT="0" marB="0"/>
                </a:tc>
                <a:extLst>
                  <a:ext uri="{0D108BD9-81ED-4DB2-BD59-A6C34878D82A}">
                    <a16:rowId xmlns:a16="http://schemas.microsoft.com/office/drawing/2014/main" val="10001"/>
                  </a:ext>
                </a:extLst>
              </a:tr>
              <a:tr h="585649">
                <a:tc>
                  <a:txBody>
                    <a:bodyPr/>
                    <a:lstStyle/>
                    <a:p>
                      <a:pPr algn="ctr">
                        <a:lnSpc>
                          <a:spcPct val="150000"/>
                        </a:lnSpc>
                        <a:spcAft>
                          <a:spcPts val="0"/>
                        </a:spcAft>
                      </a:pPr>
                      <a:r>
                        <a:rPr lang="en-US" sz="2000" kern="100" dirty="0">
                          <a:effectLst/>
                        </a:rPr>
                        <a:t>2014-2015</a:t>
                      </a:r>
                      <a:r>
                        <a:rPr lang="zh-CN" sz="2000" kern="100" dirty="0">
                          <a:effectLst/>
                        </a:rPr>
                        <a:t>学年</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1" marR="68581" marT="0" marB="0"/>
                </a:tc>
                <a:tc>
                  <a:txBody>
                    <a:bodyPr/>
                    <a:lstStyle/>
                    <a:p>
                      <a:pPr algn="ctr">
                        <a:lnSpc>
                          <a:spcPct val="150000"/>
                        </a:lnSpc>
                        <a:spcAft>
                          <a:spcPts val="0"/>
                        </a:spcAft>
                      </a:pPr>
                      <a:r>
                        <a:rPr lang="en-US" sz="2000" kern="100" dirty="0">
                          <a:effectLst/>
                        </a:rPr>
                        <a:t>31</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1" marR="68581" marT="0" marB="0"/>
                </a:tc>
                <a:tc>
                  <a:txBody>
                    <a:bodyPr/>
                    <a:lstStyle/>
                    <a:p>
                      <a:pPr algn="ctr">
                        <a:lnSpc>
                          <a:spcPct val="150000"/>
                        </a:lnSpc>
                        <a:spcAft>
                          <a:spcPts val="0"/>
                        </a:spcAft>
                      </a:pPr>
                      <a:r>
                        <a:rPr lang="en-US" sz="2000" kern="100">
                          <a:effectLst/>
                        </a:rPr>
                        <a:t>10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1" marR="68581" marT="0" marB="0"/>
                </a:tc>
                <a:tc>
                  <a:txBody>
                    <a:bodyPr/>
                    <a:lstStyle/>
                    <a:p>
                      <a:pPr algn="ctr">
                        <a:lnSpc>
                          <a:spcPct val="150000"/>
                        </a:lnSpc>
                        <a:spcAft>
                          <a:spcPts val="0"/>
                        </a:spcAft>
                      </a:pPr>
                      <a:r>
                        <a:rPr lang="en-US" sz="2000" kern="100">
                          <a:effectLst/>
                        </a:rPr>
                        <a:t>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1" marR="68581" marT="0" marB="0"/>
                </a:tc>
                <a:extLst>
                  <a:ext uri="{0D108BD9-81ED-4DB2-BD59-A6C34878D82A}">
                    <a16:rowId xmlns:a16="http://schemas.microsoft.com/office/drawing/2014/main" val="10002"/>
                  </a:ext>
                </a:extLst>
              </a:tr>
              <a:tr h="585649">
                <a:tc>
                  <a:txBody>
                    <a:bodyPr/>
                    <a:lstStyle/>
                    <a:p>
                      <a:pPr algn="ctr">
                        <a:lnSpc>
                          <a:spcPct val="150000"/>
                        </a:lnSpc>
                        <a:spcAft>
                          <a:spcPts val="0"/>
                        </a:spcAft>
                      </a:pPr>
                      <a:r>
                        <a:rPr lang="en-US" sz="2000" kern="100">
                          <a:effectLst/>
                        </a:rPr>
                        <a:t>2015-2016</a:t>
                      </a:r>
                      <a:r>
                        <a:rPr lang="zh-CN" sz="2000" kern="100">
                          <a:effectLst/>
                        </a:rPr>
                        <a:t>学年</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1" marR="68581" marT="0" marB="0"/>
                </a:tc>
                <a:tc>
                  <a:txBody>
                    <a:bodyPr/>
                    <a:lstStyle/>
                    <a:p>
                      <a:pPr algn="ctr">
                        <a:lnSpc>
                          <a:spcPct val="150000"/>
                        </a:lnSpc>
                        <a:spcAft>
                          <a:spcPts val="0"/>
                        </a:spcAft>
                      </a:pPr>
                      <a:r>
                        <a:rPr lang="en-US" sz="2000" kern="100" dirty="0">
                          <a:effectLst/>
                        </a:rPr>
                        <a:t>23</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1" marR="68581" marT="0" marB="0"/>
                </a:tc>
                <a:tc>
                  <a:txBody>
                    <a:bodyPr/>
                    <a:lstStyle/>
                    <a:p>
                      <a:pPr algn="ctr">
                        <a:lnSpc>
                          <a:spcPct val="150000"/>
                        </a:lnSpc>
                        <a:spcAft>
                          <a:spcPts val="0"/>
                        </a:spcAft>
                      </a:pPr>
                      <a:r>
                        <a:rPr lang="en-US" sz="2000" kern="100" dirty="0">
                          <a:effectLst/>
                        </a:rPr>
                        <a:t>2</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1" marR="68581" marT="0" marB="0"/>
                </a:tc>
                <a:tc>
                  <a:txBody>
                    <a:bodyPr/>
                    <a:lstStyle/>
                    <a:p>
                      <a:pPr algn="ctr">
                        <a:lnSpc>
                          <a:spcPct val="150000"/>
                        </a:lnSpc>
                        <a:spcAft>
                          <a:spcPts val="0"/>
                        </a:spcAft>
                      </a:pPr>
                      <a:r>
                        <a:rPr lang="en-US" sz="2000" kern="100" dirty="0" smtClean="0">
                          <a:effectLst/>
                        </a:rPr>
                        <a:t>2</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1" marR="68581" marT="0" marB="0"/>
                </a:tc>
                <a:extLst>
                  <a:ext uri="{0D108BD9-81ED-4DB2-BD59-A6C34878D82A}">
                    <a16:rowId xmlns:a16="http://schemas.microsoft.com/office/drawing/2014/main" val="10003"/>
                  </a:ext>
                </a:extLst>
              </a:tr>
              <a:tr h="585649">
                <a:tc>
                  <a:txBody>
                    <a:bodyPr/>
                    <a:lstStyle/>
                    <a:p>
                      <a:pPr algn="ctr">
                        <a:lnSpc>
                          <a:spcPct val="150000"/>
                        </a:lnSpc>
                        <a:spcAft>
                          <a:spcPts val="0"/>
                        </a:spcAft>
                      </a:pPr>
                      <a:r>
                        <a:rPr lang="en-US" sz="2000" kern="100" dirty="0">
                          <a:effectLst/>
                        </a:rPr>
                        <a:t>2016-2017</a:t>
                      </a:r>
                      <a:r>
                        <a:rPr lang="zh-CN" sz="2000" kern="100" dirty="0">
                          <a:effectLst/>
                        </a:rPr>
                        <a:t>学年</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1" marR="68581" marT="0" marB="0"/>
                </a:tc>
                <a:tc>
                  <a:txBody>
                    <a:bodyPr/>
                    <a:lstStyle/>
                    <a:p>
                      <a:pPr algn="ctr">
                        <a:lnSpc>
                          <a:spcPct val="150000"/>
                        </a:lnSpc>
                        <a:spcAft>
                          <a:spcPts val="0"/>
                        </a:spcAft>
                      </a:pPr>
                      <a:r>
                        <a:rPr lang="en-US" sz="2000" kern="100" dirty="0">
                          <a:effectLst/>
                        </a:rPr>
                        <a:t>23</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1" marR="68581" marT="0" marB="0"/>
                </a:tc>
                <a:tc>
                  <a:txBody>
                    <a:bodyPr/>
                    <a:lstStyle/>
                    <a:p>
                      <a:pPr algn="ctr">
                        <a:lnSpc>
                          <a:spcPct val="150000"/>
                        </a:lnSpc>
                        <a:spcAft>
                          <a:spcPts val="0"/>
                        </a:spcAft>
                      </a:pPr>
                      <a:r>
                        <a:rPr lang="en-US" sz="2000" kern="100">
                          <a:effectLst/>
                        </a:rPr>
                        <a:t>7</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1" marR="68581" marT="0" marB="0"/>
                </a:tc>
                <a:tc>
                  <a:txBody>
                    <a:bodyPr/>
                    <a:lstStyle/>
                    <a:p>
                      <a:pPr algn="ctr">
                        <a:lnSpc>
                          <a:spcPct val="150000"/>
                        </a:lnSpc>
                        <a:spcAft>
                          <a:spcPts val="0"/>
                        </a:spcAft>
                      </a:pPr>
                      <a:r>
                        <a:rPr lang="en-US" altLang="zh-CN" sz="2000" kern="100" dirty="0" smtClean="0">
                          <a:effectLst/>
                          <a:latin typeface="+mn-lt"/>
                          <a:ea typeface="+mn-ea"/>
                          <a:cs typeface="+mn-cs"/>
                        </a:rPr>
                        <a:t>1</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1" marR="68581" marT="0" marB="0"/>
                </a:tc>
                <a:extLst>
                  <a:ext uri="{0D108BD9-81ED-4DB2-BD59-A6C34878D82A}">
                    <a16:rowId xmlns:a16="http://schemas.microsoft.com/office/drawing/2014/main" val="10004"/>
                  </a:ext>
                </a:extLst>
              </a:tr>
              <a:tr h="585649">
                <a:tc>
                  <a:txBody>
                    <a:bodyPr/>
                    <a:lstStyle/>
                    <a:p>
                      <a:pPr algn="ctr">
                        <a:lnSpc>
                          <a:spcPct val="150000"/>
                        </a:lnSpc>
                        <a:spcAft>
                          <a:spcPts val="0"/>
                        </a:spcAft>
                      </a:pPr>
                      <a:r>
                        <a:rPr lang="en-US" altLang="zh-CN" sz="2000" kern="100" dirty="0" smtClean="0">
                          <a:effectLst/>
                          <a:latin typeface="Calibri" panose="020F0502020204030204" pitchFamily="34" charset="0"/>
                          <a:ea typeface="宋体" panose="02010600030101010101" pitchFamily="2" charset="-122"/>
                          <a:cs typeface="Times New Roman" panose="02020603050405020304" pitchFamily="18" charset="0"/>
                        </a:rPr>
                        <a:t>2017-2018</a:t>
                      </a:r>
                      <a:r>
                        <a:rPr lang="zh-CN" altLang="en-US" sz="2000" kern="100" dirty="0" smtClean="0">
                          <a:effectLst/>
                          <a:latin typeface="Calibri" panose="020F0502020204030204" pitchFamily="34" charset="0"/>
                          <a:ea typeface="宋体" panose="02010600030101010101" pitchFamily="2" charset="-122"/>
                          <a:cs typeface="Times New Roman" panose="02020603050405020304" pitchFamily="18" charset="0"/>
                        </a:rPr>
                        <a:t>学年</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1" marR="68581" marT="0" marB="0"/>
                </a:tc>
                <a:tc>
                  <a:txBody>
                    <a:bodyPr/>
                    <a:lstStyle/>
                    <a:p>
                      <a:pPr algn="ctr">
                        <a:lnSpc>
                          <a:spcPct val="150000"/>
                        </a:lnSpc>
                        <a:spcAft>
                          <a:spcPts val="0"/>
                        </a:spcAft>
                      </a:pPr>
                      <a:r>
                        <a:rPr lang="en-US" altLang="zh-CN" sz="2000" kern="100" dirty="0" smtClean="0">
                          <a:effectLst/>
                          <a:latin typeface="Calibri" panose="020F0502020204030204" pitchFamily="34" charset="0"/>
                          <a:ea typeface="宋体" panose="02010600030101010101" pitchFamily="2" charset="-122"/>
                          <a:cs typeface="Times New Roman" panose="02020603050405020304" pitchFamily="18" charset="0"/>
                        </a:rPr>
                        <a:t>30</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1" marR="68581" marT="0" marB="0"/>
                </a:tc>
                <a:tc>
                  <a:txBody>
                    <a:bodyPr/>
                    <a:lstStyle/>
                    <a:p>
                      <a:pPr algn="ctr">
                        <a:lnSpc>
                          <a:spcPct val="150000"/>
                        </a:lnSpc>
                        <a:spcAft>
                          <a:spcPts val="0"/>
                        </a:spcAft>
                      </a:pPr>
                      <a:r>
                        <a:rPr lang="en-US" altLang="zh-CN" sz="2000" kern="100" dirty="0" smtClean="0">
                          <a:effectLst/>
                          <a:latin typeface="Calibri" panose="020F0502020204030204" pitchFamily="34" charset="0"/>
                          <a:ea typeface="宋体" panose="02010600030101010101" pitchFamily="2" charset="-122"/>
                          <a:cs typeface="Times New Roman" panose="02020603050405020304" pitchFamily="18" charset="0"/>
                        </a:rPr>
                        <a:t>1</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1" marR="68581" marT="0" marB="0"/>
                </a:tc>
                <a:tc>
                  <a:txBody>
                    <a:bodyPr/>
                    <a:lstStyle/>
                    <a:p>
                      <a:pPr algn="ctr">
                        <a:lnSpc>
                          <a:spcPct val="150000"/>
                        </a:lnSpc>
                        <a:spcAft>
                          <a:spcPts val="0"/>
                        </a:spcAft>
                      </a:pPr>
                      <a:r>
                        <a:rPr lang="en-US" altLang="zh-CN" sz="2000" kern="100" dirty="0" smtClean="0">
                          <a:effectLst/>
                          <a:latin typeface="Calibri" panose="020F0502020204030204" pitchFamily="34" charset="0"/>
                          <a:ea typeface="宋体" panose="02010600030101010101" pitchFamily="2" charset="-122"/>
                          <a:cs typeface="Times New Roman" panose="02020603050405020304" pitchFamily="18" charset="0"/>
                        </a:rPr>
                        <a:t>0</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1" marR="68581" marT="0" marB="0"/>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标题 1"/>
          <p:cNvSpPr>
            <a:spLocks noGrp="1"/>
          </p:cNvSpPr>
          <p:nvPr>
            <p:ph type="title"/>
          </p:nvPr>
        </p:nvSpPr>
        <p:spPr>
          <a:xfrm>
            <a:off x="488950" y="163513"/>
            <a:ext cx="6802438" cy="1258887"/>
          </a:xfrm>
        </p:spPr>
        <p:txBody>
          <a:bodyPr/>
          <a:lstStyle/>
          <a:p>
            <a:r>
              <a:rPr lang="zh-CN" altLang="zh-CN" sz="3200" smtClean="0">
                <a:latin typeface="黑体" panose="02010609060101010101" pitchFamily="2" charset="-122"/>
                <a:ea typeface="黑体" panose="02010609060101010101" pitchFamily="2" charset="-122"/>
              </a:rPr>
              <a:t>不合格论文普遍有</a:t>
            </a:r>
            <a:r>
              <a:rPr lang="en-US" altLang="zh-CN" sz="3200" smtClean="0">
                <a:latin typeface="黑体" panose="02010609060101010101" pitchFamily="2" charset="-122"/>
                <a:ea typeface="黑体" panose="02010609060101010101" pitchFamily="2" charset="-122"/>
              </a:rPr>
              <a:t>6</a:t>
            </a:r>
            <a:r>
              <a:rPr lang="zh-CN" altLang="zh-CN" sz="3200" smtClean="0">
                <a:latin typeface="黑体" panose="02010609060101010101" pitchFamily="2" charset="-122"/>
                <a:ea typeface="黑体" panose="02010609060101010101" pitchFamily="2" charset="-122"/>
              </a:rPr>
              <a:t>个问题！</a:t>
            </a:r>
            <a:endParaRPr lang="zh-CN" altLang="en-US" sz="3200" smtClean="0">
              <a:latin typeface="黑体" panose="02010609060101010101" pitchFamily="2" charset="-122"/>
              <a:ea typeface="黑体" panose="02010609060101010101" pitchFamily="2"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2528999318"/>
              </p:ext>
            </p:extLst>
          </p:nvPr>
        </p:nvGraphicFramePr>
        <p:xfrm>
          <a:off x="1098228" y="2191693"/>
          <a:ext cx="8220075" cy="2879744"/>
        </p:xfrm>
        <a:graphic>
          <a:graphicData uri="http://schemas.openxmlformats.org/drawingml/2006/table">
            <a:tbl>
              <a:tblPr firstRow="1" bandRow="1">
                <a:tableStyleId>{5C22544A-7EE6-4342-B048-85BDC9FD1C3A}</a:tableStyleId>
              </a:tblPr>
              <a:tblGrid>
                <a:gridCol w="954920">
                  <a:extLst>
                    <a:ext uri="{9D8B030D-6E8A-4147-A177-3AD203B41FA5}">
                      <a16:colId xmlns:a16="http://schemas.microsoft.com/office/drawing/2014/main" val="20000"/>
                    </a:ext>
                  </a:extLst>
                </a:gridCol>
                <a:gridCol w="4525130">
                  <a:extLst>
                    <a:ext uri="{9D8B030D-6E8A-4147-A177-3AD203B41FA5}">
                      <a16:colId xmlns:a16="http://schemas.microsoft.com/office/drawing/2014/main" val="20001"/>
                    </a:ext>
                  </a:extLst>
                </a:gridCol>
                <a:gridCol w="2740025">
                  <a:extLst>
                    <a:ext uri="{9D8B030D-6E8A-4147-A177-3AD203B41FA5}">
                      <a16:colId xmlns:a16="http://schemas.microsoft.com/office/drawing/2014/main" val="20002"/>
                    </a:ext>
                  </a:extLst>
                </a:gridCol>
              </a:tblGrid>
              <a:tr h="411389">
                <a:tc>
                  <a:txBody>
                    <a:bodyPr/>
                    <a:lstStyle/>
                    <a:p>
                      <a:r>
                        <a:rPr lang="zh-CN" altLang="en-US" sz="2100" dirty="0"/>
                        <a:t>序号</a:t>
                      </a:r>
                    </a:p>
                  </a:txBody>
                  <a:tcPr marL="91448" marR="91448" marT="45676" marB="45676"/>
                </a:tc>
                <a:tc>
                  <a:txBody>
                    <a:bodyPr/>
                    <a:lstStyle/>
                    <a:p>
                      <a:r>
                        <a:rPr lang="zh-CN" altLang="en-US" sz="2100" dirty="0"/>
                        <a:t>问题描述</a:t>
                      </a:r>
                    </a:p>
                  </a:txBody>
                  <a:tcPr marL="91448" marR="91448" marT="45676" marB="45676"/>
                </a:tc>
                <a:tc>
                  <a:txBody>
                    <a:bodyPr/>
                    <a:lstStyle/>
                    <a:p>
                      <a:r>
                        <a:rPr lang="zh-CN" altLang="en-US" sz="2100" dirty="0"/>
                        <a:t>占比</a:t>
                      </a:r>
                    </a:p>
                  </a:txBody>
                  <a:tcPr marL="91448" marR="91448" marT="45676" marB="45676"/>
                </a:tc>
                <a:extLst>
                  <a:ext uri="{0D108BD9-81ED-4DB2-BD59-A6C34878D82A}">
                    <a16:rowId xmlns:a16="http://schemas.microsoft.com/office/drawing/2014/main" val="10000"/>
                  </a:ext>
                </a:extLst>
              </a:tr>
              <a:tr h="411389">
                <a:tc>
                  <a:txBody>
                    <a:bodyPr/>
                    <a:lstStyle/>
                    <a:p>
                      <a:pPr algn="ctr"/>
                      <a:r>
                        <a:rPr lang="en-US" altLang="zh-CN" sz="2100" dirty="0"/>
                        <a:t>1</a:t>
                      </a:r>
                      <a:endParaRPr lang="zh-CN" altLang="en-US" sz="2100" dirty="0"/>
                    </a:p>
                  </a:txBody>
                  <a:tcPr marL="91448" marR="91448" marT="45676" marB="45676"/>
                </a:tc>
                <a:tc>
                  <a:txBody>
                    <a:bodyPr/>
                    <a:lstStyle/>
                    <a:p>
                      <a:r>
                        <a:rPr lang="zh-CN" altLang="zh-CN" sz="2100" b="1" dirty="0"/>
                        <a:t>作者科研能力不足</a:t>
                      </a:r>
                      <a:endParaRPr lang="zh-CN" altLang="en-US" sz="2100" dirty="0"/>
                    </a:p>
                  </a:txBody>
                  <a:tcPr marL="91448" marR="91448" marT="45676" marB="45676"/>
                </a:tc>
                <a:tc>
                  <a:txBody>
                    <a:bodyPr/>
                    <a:lstStyle/>
                    <a:p>
                      <a:r>
                        <a:rPr lang="en-US" altLang="zh-CN" sz="2100" b="1" dirty="0"/>
                        <a:t>38%</a:t>
                      </a:r>
                      <a:endParaRPr lang="zh-CN" altLang="en-US" sz="2100" dirty="0"/>
                    </a:p>
                  </a:txBody>
                  <a:tcPr marL="91448" marR="91448" marT="45676" marB="45676"/>
                </a:tc>
                <a:extLst>
                  <a:ext uri="{0D108BD9-81ED-4DB2-BD59-A6C34878D82A}">
                    <a16:rowId xmlns:a16="http://schemas.microsoft.com/office/drawing/2014/main" val="10001"/>
                  </a:ext>
                </a:extLst>
              </a:tr>
              <a:tr h="411389">
                <a:tc>
                  <a:txBody>
                    <a:bodyPr/>
                    <a:lstStyle/>
                    <a:p>
                      <a:pPr algn="ctr"/>
                      <a:r>
                        <a:rPr lang="en-US" altLang="zh-CN" sz="2100" dirty="0"/>
                        <a:t>2</a:t>
                      </a:r>
                      <a:endParaRPr lang="zh-CN" altLang="en-US" sz="2100" dirty="0"/>
                    </a:p>
                  </a:txBody>
                  <a:tcPr marL="91448" marR="91448" marT="45676" marB="45676"/>
                </a:tc>
                <a:tc>
                  <a:txBody>
                    <a:bodyPr/>
                    <a:lstStyle/>
                    <a:p>
                      <a:r>
                        <a:rPr lang="zh-CN" altLang="zh-CN" sz="2100" b="1" dirty="0"/>
                        <a:t>论文规范性欠缺</a:t>
                      </a:r>
                      <a:endParaRPr lang="zh-CN" altLang="en-US" sz="2100" dirty="0"/>
                    </a:p>
                  </a:txBody>
                  <a:tcPr marL="91448" marR="91448" marT="45676" marB="45676"/>
                </a:tc>
                <a:tc>
                  <a:txBody>
                    <a:bodyPr/>
                    <a:lstStyle/>
                    <a:p>
                      <a:r>
                        <a:rPr lang="en-US" altLang="zh-CN" sz="2100" b="1" dirty="0"/>
                        <a:t>29%</a:t>
                      </a:r>
                      <a:endParaRPr lang="zh-CN" altLang="en-US" sz="2100" dirty="0"/>
                    </a:p>
                  </a:txBody>
                  <a:tcPr marL="91448" marR="91448" marT="45676" marB="45676"/>
                </a:tc>
                <a:extLst>
                  <a:ext uri="{0D108BD9-81ED-4DB2-BD59-A6C34878D82A}">
                    <a16:rowId xmlns:a16="http://schemas.microsoft.com/office/drawing/2014/main" val="10002"/>
                  </a:ext>
                </a:extLst>
              </a:tr>
              <a:tr h="411389">
                <a:tc>
                  <a:txBody>
                    <a:bodyPr/>
                    <a:lstStyle/>
                    <a:p>
                      <a:pPr algn="ctr"/>
                      <a:r>
                        <a:rPr lang="en-US" altLang="zh-CN" sz="2100" dirty="0"/>
                        <a:t>3</a:t>
                      </a:r>
                      <a:endParaRPr lang="zh-CN" altLang="en-US" sz="2100" dirty="0"/>
                    </a:p>
                  </a:txBody>
                  <a:tcPr marL="91448" marR="91448" marT="45676" marB="45676"/>
                </a:tc>
                <a:tc>
                  <a:txBody>
                    <a:bodyPr/>
                    <a:lstStyle/>
                    <a:p>
                      <a:r>
                        <a:rPr lang="zh-CN" altLang="zh-CN" sz="2100" b="1" dirty="0"/>
                        <a:t>论文创新性和价值性不高</a:t>
                      </a:r>
                      <a:endParaRPr lang="zh-CN" altLang="en-US" sz="2100" dirty="0"/>
                    </a:p>
                  </a:txBody>
                  <a:tcPr marL="91448" marR="91448" marT="45676" marB="45676"/>
                </a:tc>
                <a:tc>
                  <a:txBody>
                    <a:bodyPr/>
                    <a:lstStyle/>
                    <a:p>
                      <a:r>
                        <a:rPr lang="en-US" altLang="zh-CN" sz="2100" b="1" dirty="0"/>
                        <a:t>13%</a:t>
                      </a:r>
                      <a:endParaRPr lang="zh-CN" altLang="en-US" sz="2100" dirty="0"/>
                    </a:p>
                  </a:txBody>
                  <a:tcPr marL="91448" marR="91448" marT="45676" marB="45676"/>
                </a:tc>
                <a:extLst>
                  <a:ext uri="{0D108BD9-81ED-4DB2-BD59-A6C34878D82A}">
                    <a16:rowId xmlns:a16="http://schemas.microsoft.com/office/drawing/2014/main" val="10003"/>
                  </a:ext>
                </a:extLst>
              </a:tr>
              <a:tr h="411389">
                <a:tc>
                  <a:txBody>
                    <a:bodyPr/>
                    <a:lstStyle/>
                    <a:p>
                      <a:pPr algn="ctr"/>
                      <a:r>
                        <a:rPr lang="en-US" altLang="zh-CN" sz="2100" dirty="0"/>
                        <a:t>4</a:t>
                      </a:r>
                      <a:endParaRPr lang="zh-CN" altLang="en-US" sz="2100" dirty="0"/>
                    </a:p>
                  </a:txBody>
                  <a:tcPr marL="91448" marR="91448" marT="45676" marB="45676"/>
                </a:tc>
                <a:tc>
                  <a:txBody>
                    <a:bodyPr/>
                    <a:lstStyle/>
                    <a:p>
                      <a:r>
                        <a:rPr lang="zh-CN" altLang="zh-CN" sz="2100" b="1" dirty="0"/>
                        <a:t>文献综述质量较低</a:t>
                      </a:r>
                      <a:endParaRPr lang="zh-CN" altLang="en-US" sz="2100" dirty="0"/>
                    </a:p>
                  </a:txBody>
                  <a:tcPr marL="91448" marR="91448" marT="45676" marB="45676"/>
                </a:tc>
                <a:tc>
                  <a:txBody>
                    <a:bodyPr/>
                    <a:lstStyle/>
                    <a:p>
                      <a:r>
                        <a:rPr lang="en-US" altLang="zh-CN" sz="2100" b="1" dirty="0"/>
                        <a:t>8%</a:t>
                      </a:r>
                      <a:endParaRPr lang="zh-CN" altLang="en-US" sz="2100" dirty="0"/>
                    </a:p>
                  </a:txBody>
                  <a:tcPr marL="91448" marR="91448" marT="45676" marB="45676"/>
                </a:tc>
                <a:extLst>
                  <a:ext uri="{0D108BD9-81ED-4DB2-BD59-A6C34878D82A}">
                    <a16:rowId xmlns:a16="http://schemas.microsoft.com/office/drawing/2014/main" val="10004"/>
                  </a:ext>
                </a:extLst>
              </a:tr>
              <a:tr h="411389">
                <a:tc>
                  <a:txBody>
                    <a:bodyPr/>
                    <a:lstStyle/>
                    <a:p>
                      <a:pPr algn="ctr"/>
                      <a:r>
                        <a:rPr lang="en-US" altLang="zh-CN" sz="2100" dirty="0"/>
                        <a:t>5</a:t>
                      </a:r>
                      <a:endParaRPr lang="zh-CN" altLang="en-US" sz="2100" dirty="0"/>
                    </a:p>
                  </a:txBody>
                  <a:tcPr marL="91448" marR="91448" marT="45676" marB="45676"/>
                </a:tc>
                <a:tc>
                  <a:txBody>
                    <a:bodyPr/>
                    <a:lstStyle/>
                    <a:p>
                      <a:r>
                        <a:rPr lang="zh-CN" altLang="zh-CN" sz="2100" b="1" dirty="0"/>
                        <a:t>作者学术态度和行为不端正</a:t>
                      </a:r>
                      <a:endParaRPr lang="zh-CN" altLang="en-US" sz="2100" dirty="0"/>
                    </a:p>
                  </a:txBody>
                  <a:tcPr marL="91448" marR="91448" marT="45676" marB="45676"/>
                </a:tc>
                <a:tc>
                  <a:txBody>
                    <a:bodyPr/>
                    <a:lstStyle/>
                    <a:p>
                      <a:r>
                        <a:rPr lang="en-US" altLang="zh-CN" sz="2100" b="1" dirty="0"/>
                        <a:t>7%</a:t>
                      </a:r>
                      <a:endParaRPr lang="zh-CN" altLang="en-US" sz="2100" dirty="0"/>
                    </a:p>
                  </a:txBody>
                  <a:tcPr marL="91448" marR="91448" marT="45676" marB="45676"/>
                </a:tc>
                <a:extLst>
                  <a:ext uri="{0D108BD9-81ED-4DB2-BD59-A6C34878D82A}">
                    <a16:rowId xmlns:a16="http://schemas.microsoft.com/office/drawing/2014/main" val="10005"/>
                  </a:ext>
                </a:extLst>
              </a:tr>
              <a:tr h="411389">
                <a:tc>
                  <a:txBody>
                    <a:bodyPr/>
                    <a:lstStyle/>
                    <a:p>
                      <a:pPr algn="ctr"/>
                      <a:r>
                        <a:rPr lang="en-US" altLang="zh-CN" sz="2100" dirty="0"/>
                        <a:t>6</a:t>
                      </a:r>
                      <a:endParaRPr lang="zh-CN" altLang="en-US" sz="2100" dirty="0"/>
                    </a:p>
                  </a:txBody>
                  <a:tcPr marL="91448" marR="91448" marT="45676" marB="45676"/>
                </a:tc>
                <a:tc>
                  <a:txBody>
                    <a:bodyPr/>
                    <a:lstStyle/>
                    <a:p>
                      <a:r>
                        <a:rPr lang="zh-CN" altLang="zh-CN" sz="2100" b="1" dirty="0"/>
                        <a:t>选题意义和严谨性不够</a:t>
                      </a:r>
                      <a:endParaRPr lang="zh-CN" altLang="en-US" sz="2100" dirty="0"/>
                    </a:p>
                  </a:txBody>
                  <a:tcPr marL="91448" marR="91448" marT="45676" marB="45676"/>
                </a:tc>
                <a:tc>
                  <a:txBody>
                    <a:bodyPr/>
                    <a:lstStyle/>
                    <a:p>
                      <a:r>
                        <a:rPr lang="en-US" altLang="zh-CN" sz="2100" b="1" dirty="0"/>
                        <a:t>5%</a:t>
                      </a:r>
                      <a:endParaRPr lang="zh-CN" altLang="en-US" sz="2100" dirty="0"/>
                    </a:p>
                  </a:txBody>
                  <a:tcPr marL="91448" marR="91448" marT="45676" marB="45676"/>
                </a:tc>
                <a:extLst>
                  <a:ext uri="{0D108BD9-81ED-4DB2-BD59-A6C34878D82A}">
                    <a16:rowId xmlns:a16="http://schemas.microsoft.com/office/drawing/2014/main" val="10006"/>
                  </a:ext>
                </a:extLst>
              </a:tr>
            </a:tbl>
          </a:graphicData>
        </a:graphic>
      </p:graphicFrame>
      <p:sp>
        <p:nvSpPr>
          <p:cNvPr id="90149" name="矩形 6"/>
          <p:cNvSpPr>
            <a:spLocks noChangeArrowheads="1"/>
          </p:cNvSpPr>
          <p:nvPr/>
        </p:nvSpPr>
        <p:spPr bwMode="auto">
          <a:xfrm>
            <a:off x="846138" y="1577975"/>
            <a:ext cx="9001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宋体" panose="02010600030101010101" pitchFamily="2" charset="-122"/>
              </a:defRPr>
            </a:lvl1pPr>
            <a:lvl2pPr marL="742950" indent="-285750">
              <a:defRPr sz="2100">
                <a:solidFill>
                  <a:schemeClr val="tx1"/>
                </a:solidFill>
                <a:latin typeface="Arial" panose="020B0604020202020204" pitchFamily="34" charset="0"/>
                <a:ea typeface="宋体" panose="02010600030101010101" pitchFamily="2" charset="-122"/>
              </a:defRPr>
            </a:lvl2pPr>
            <a:lvl3pPr marL="1143000" indent="-228600">
              <a:defRPr sz="2100">
                <a:solidFill>
                  <a:schemeClr val="tx1"/>
                </a:solidFill>
                <a:latin typeface="Arial" panose="020B0604020202020204" pitchFamily="34" charset="0"/>
                <a:ea typeface="宋体" panose="02010600030101010101" pitchFamily="2" charset="-122"/>
              </a:defRPr>
            </a:lvl3pPr>
            <a:lvl4pPr marL="1600200" indent="-228600">
              <a:defRPr sz="2100">
                <a:solidFill>
                  <a:schemeClr val="tx1"/>
                </a:solidFill>
                <a:latin typeface="Arial" panose="020B0604020202020204" pitchFamily="34" charset="0"/>
                <a:ea typeface="宋体" panose="02010600030101010101" pitchFamily="2" charset="-122"/>
              </a:defRPr>
            </a:lvl4pPr>
            <a:lvl5pPr marL="2057400" indent="-228600">
              <a:defRPr sz="2100">
                <a:solidFill>
                  <a:schemeClr val="tx1"/>
                </a:solidFill>
                <a:latin typeface="Arial" panose="020B0604020202020204" pitchFamily="34" charset="0"/>
                <a:ea typeface="宋体" panose="02010600030101010101" pitchFamily="2" charset="-122"/>
              </a:defRPr>
            </a:lvl5pPr>
            <a:lvl6pPr marL="25146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r>
              <a:rPr lang="zh-CN" altLang="zh-CN" sz="2400" b="1">
                <a:solidFill>
                  <a:srgbClr val="FF0000"/>
                </a:solidFill>
              </a:rPr>
              <a:t>教育部抽检</a:t>
            </a:r>
            <a:r>
              <a:rPr lang="en-US" altLang="zh-CN" sz="2400" b="1">
                <a:solidFill>
                  <a:srgbClr val="FF0000"/>
                </a:solidFill>
              </a:rPr>
              <a:t>16275</a:t>
            </a:r>
            <a:r>
              <a:rPr lang="zh-CN" altLang="zh-CN" sz="2400" b="1">
                <a:solidFill>
                  <a:srgbClr val="FF0000"/>
                </a:solidFill>
              </a:rPr>
              <a:t>篇硕士论文发现：不合格论文普遍有</a:t>
            </a:r>
            <a:r>
              <a:rPr lang="en-US" altLang="zh-CN" sz="2400" b="1">
                <a:solidFill>
                  <a:srgbClr val="FF0000"/>
                </a:solidFill>
              </a:rPr>
              <a:t>6</a:t>
            </a:r>
            <a:r>
              <a:rPr lang="zh-CN" altLang="zh-CN" sz="2400" b="1">
                <a:solidFill>
                  <a:srgbClr val="FF0000"/>
                </a:solidFill>
              </a:rPr>
              <a:t>个问题！</a:t>
            </a:r>
            <a:endParaRPr lang="zh-CN" altLang="en-US" b="1">
              <a:solidFill>
                <a:srgbClr val="FF0000"/>
              </a:solidFill>
            </a:endParaRPr>
          </a:p>
        </p:txBody>
      </p:sp>
      <p:pic>
        <p:nvPicPr>
          <p:cNvPr id="90150"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977" y="5107781"/>
            <a:ext cx="1851025"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51"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925" y="5580063"/>
            <a:ext cx="685641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标题 1"/>
          <p:cNvSpPr>
            <a:spLocks noGrp="1"/>
          </p:cNvSpPr>
          <p:nvPr>
            <p:ph type="title"/>
          </p:nvPr>
        </p:nvSpPr>
        <p:spPr/>
        <p:txBody>
          <a:bodyPr/>
          <a:lstStyle/>
          <a:p>
            <a:r>
              <a:rPr lang="zh-CN" altLang="en-US" b="1" smtClean="0">
                <a:latin typeface="华文新魏" panose="02010800040101010101" pitchFamily="2" charset="-122"/>
                <a:ea typeface="华文新魏" panose="02010800040101010101" pitchFamily="2" charset="-122"/>
              </a:rPr>
              <a:t>学位论文作假</a:t>
            </a:r>
            <a:endParaRPr lang="zh-CN" altLang="en-US" smtClean="0">
              <a:latin typeface="华文新魏" panose="02010800040101010101" pitchFamily="2" charset="-122"/>
              <a:ea typeface="华文新魏" panose="02010800040101010101" pitchFamily="2" charset="-122"/>
            </a:endParaRPr>
          </a:p>
        </p:txBody>
      </p:sp>
      <p:sp>
        <p:nvSpPr>
          <p:cNvPr id="91139" name="内容占位符 2"/>
          <p:cNvSpPr>
            <a:spLocks noGrp="1"/>
          </p:cNvSpPr>
          <p:nvPr>
            <p:ph idx="1"/>
          </p:nvPr>
        </p:nvSpPr>
        <p:spPr/>
        <p:txBody>
          <a:bodyPr/>
          <a:lstStyle/>
          <a:p>
            <a:pPr>
              <a:lnSpc>
                <a:spcPct val="150000"/>
              </a:lnSpc>
              <a:buFont typeface="Wingdings" panose="05000000000000000000" pitchFamily="2" charset="2"/>
              <a:buChar char="Ø"/>
            </a:pPr>
            <a:endParaRPr lang="en-US" altLang="zh-CN" sz="3600" b="1" smtClean="0">
              <a:latin typeface="黑体" panose="02010609060101010101" pitchFamily="2" charset="-122"/>
              <a:ea typeface="黑体" panose="02010609060101010101" pitchFamily="2" charset="-122"/>
            </a:endParaRPr>
          </a:p>
          <a:p>
            <a:pPr>
              <a:lnSpc>
                <a:spcPct val="150000"/>
              </a:lnSpc>
              <a:buFont typeface="Wingdings" panose="05000000000000000000" pitchFamily="2" charset="2"/>
              <a:buChar char="Ø"/>
            </a:pPr>
            <a:r>
              <a:rPr lang="zh-CN" altLang="zh-CN" sz="3600" b="1" smtClean="0">
                <a:latin typeface="黑体" panose="02010609060101010101" pitchFamily="2" charset="-122"/>
                <a:ea typeface="黑体" panose="02010609060101010101" pitchFamily="2" charset="-122"/>
              </a:rPr>
              <a:t>教育部第</a:t>
            </a:r>
            <a:r>
              <a:rPr lang="en-US" altLang="zh-CN" sz="3600" b="1" smtClean="0">
                <a:latin typeface="黑体" panose="02010609060101010101" pitchFamily="2" charset="-122"/>
                <a:ea typeface="黑体" panose="02010609060101010101" pitchFamily="2" charset="-122"/>
              </a:rPr>
              <a:t>34</a:t>
            </a:r>
            <a:r>
              <a:rPr lang="zh-CN" altLang="zh-CN" sz="3600" b="1" smtClean="0">
                <a:latin typeface="黑体" panose="02010609060101010101" pitchFamily="2" charset="-122"/>
                <a:ea typeface="黑体" panose="02010609060101010101" pitchFamily="2" charset="-122"/>
              </a:rPr>
              <a:t>号令</a:t>
            </a:r>
            <a:r>
              <a:rPr lang="en-US" altLang="zh-CN" sz="3600" b="1" smtClean="0">
                <a:latin typeface="黑体" panose="02010609060101010101" pitchFamily="2" charset="-122"/>
                <a:ea typeface="黑体" panose="02010609060101010101" pitchFamily="2" charset="-122"/>
              </a:rPr>
              <a:t>《</a:t>
            </a:r>
            <a:r>
              <a:rPr lang="zh-CN" altLang="zh-CN" sz="3600" b="1" smtClean="0">
                <a:latin typeface="黑体" panose="02010609060101010101" pitchFamily="2" charset="-122"/>
                <a:ea typeface="黑体" panose="02010609060101010101" pitchFamily="2" charset="-122"/>
              </a:rPr>
              <a:t>学位论文作假行为处理办法</a:t>
            </a:r>
            <a:r>
              <a:rPr lang="en-US" altLang="zh-CN" sz="3600" b="1" smtClean="0">
                <a:latin typeface="黑体" panose="02010609060101010101" pitchFamily="2" charset="-122"/>
                <a:ea typeface="黑体" panose="02010609060101010101" pitchFamily="2" charset="-122"/>
              </a:rPr>
              <a:t>》</a:t>
            </a:r>
          </a:p>
          <a:p>
            <a:pPr>
              <a:lnSpc>
                <a:spcPct val="150000"/>
              </a:lnSpc>
              <a:buFont typeface="Wingdings" panose="05000000000000000000" pitchFamily="2" charset="2"/>
              <a:buChar char="Ø"/>
            </a:pPr>
            <a:r>
              <a:rPr lang="zh-CN" altLang="zh-CN" sz="3600" b="1" smtClean="0">
                <a:latin typeface="黑体" panose="02010609060101010101" pitchFamily="2" charset="-122"/>
                <a:ea typeface="黑体" panose="02010609060101010101" pitchFamily="2" charset="-122"/>
              </a:rPr>
              <a:t>见</a:t>
            </a:r>
            <a:r>
              <a:rPr lang="en-US" altLang="zh-CN" sz="3600" b="1" smtClean="0">
                <a:latin typeface="黑体" panose="02010609060101010101" pitchFamily="2" charset="-122"/>
                <a:ea typeface="黑体" panose="02010609060101010101" pitchFamily="2" charset="-122"/>
              </a:rPr>
              <a:t>EE</a:t>
            </a:r>
            <a:r>
              <a:rPr lang="zh-CN" altLang="en-US" sz="3600" b="1" smtClean="0">
                <a:latin typeface="黑体" panose="02010609060101010101" pitchFamily="2" charset="-122"/>
                <a:ea typeface="黑体" panose="02010609060101010101" pitchFamily="2" charset="-122"/>
              </a:rPr>
              <a:t>论文管理</a:t>
            </a:r>
            <a:r>
              <a:rPr lang="zh-CN" altLang="zh-CN" sz="3600" b="1" smtClean="0">
                <a:latin typeface="黑体" panose="02010609060101010101" pitchFamily="2" charset="-122"/>
                <a:ea typeface="黑体" panose="02010609060101010101" pitchFamily="2" charset="-122"/>
              </a:rPr>
              <a:t>平台通知公告</a:t>
            </a:r>
          </a:p>
          <a:p>
            <a:endParaRPr lang="zh-CN" altLang="en-US" smtClean="0"/>
          </a:p>
        </p:txBody>
      </p:sp>
      <p:pic>
        <p:nvPicPr>
          <p:cNvPr id="91140" name="Picture 5" descr="https://ss0.bdstatic.com/70cFuHSh_Q1YnxGkpoWK1HF6hhy/it/u=3558455304,2893235288&amp;fm=27&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422400"/>
            <a:ext cx="62007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6" descr="https://ss0.bdstatic.com/70cFvHSh_Q1YnxGkpoWK1HF6hhy/it/u=1300423786,1131814820&amp;fm=27&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25" y="3708400"/>
            <a:ext cx="30956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8" descr="https://ss0.bdstatic.com/70cFvHSh_Q1YnxGkpoWK1HF6hhy/it/u=3137627006,716703706&amp;fm=27&amp;gp=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238" y="5149850"/>
            <a:ext cx="21050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标题 1"/>
          <p:cNvSpPr>
            <a:spLocks noGrp="1"/>
          </p:cNvSpPr>
          <p:nvPr>
            <p:ph type="title"/>
          </p:nvPr>
        </p:nvSpPr>
        <p:spPr/>
        <p:txBody>
          <a:bodyPr/>
          <a:lstStyle/>
          <a:p>
            <a:r>
              <a:rPr lang="zh-CN" altLang="en-US" smtClean="0">
                <a:latin typeface="华文新魏" panose="02010800040101010101" pitchFamily="2" charset="-122"/>
                <a:ea typeface="华文新魏" panose="02010800040101010101" pitchFamily="2" charset="-122"/>
              </a:rPr>
              <a:t>学位授予仪式</a:t>
            </a:r>
          </a:p>
        </p:txBody>
      </p:sp>
      <p:sp>
        <p:nvSpPr>
          <p:cNvPr id="92163" name="内容占位符 2"/>
          <p:cNvSpPr>
            <a:spLocks noGrp="1"/>
          </p:cNvSpPr>
          <p:nvPr>
            <p:ph idx="1"/>
          </p:nvPr>
        </p:nvSpPr>
        <p:spPr>
          <a:xfrm>
            <a:off x="488950" y="1260351"/>
            <a:ext cx="9623425" cy="4991100"/>
          </a:xfrm>
        </p:spPr>
        <p:txBody>
          <a:bodyPr/>
          <a:lstStyle/>
          <a:p>
            <a:r>
              <a:rPr lang="zh-CN" altLang="zh-CN" sz="3600" b="1" dirty="0" smtClean="0">
                <a:latin typeface="华文新魏" panose="02010800040101010101" pitchFamily="2" charset="-122"/>
                <a:ea typeface="华文新魏" panose="02010800040101010101" pitchFamily="2" charset="-122"/>
              </a:rPr>
              <a:t>每年一次，</a:t>
            </a:r>
            <a:r>
              <a:rPr lang="en-US" altLang="zh-CN" sz="3600" b="1" dirty="0" smtClean="0">
                <a:latin typeface="华文新魏" panose="02010800040101010101" pitchFamily="2" charset="-122"/>
                <a:ea typeface="华文新魏" panose="02010800040101010101" pitchFamily="2" charset="-122"/>
              </a:rPr>
              <a:t>6</a:t>
            </a:r>
            <a:r>
              <a:rPr lang="zh-CN" altLang="zh-CN" sz="3600" b="1" dirty="0" smtClean="0">
                <a:latin typeface="华文新魏" panose="02010800040101010101" pitchFamily="2" charset="-122"/>
                <a:ea typeface="华文新魏" panose="02010800040101010101" pitchFamily="2" charset="-122"/>
              </a:rPr>
              <a:t>月中下旬</a:t>
            </a:r>
            <a:endParaRPr lang="en-US" altLang="zh-CN" sz="3600" b="1" dirty="0" smtClean="0">
              <a:latin typeface="华文新魏" panose="02010800040101010101" pitchFamily="2" charset="-122"/>
              <a:ea typeface="华文新魏" panose="02010800040101010101" pitchFamily="2" charset="-122"/>
            </a:endParaRPr>
          </a:p>
          <a:p>
            <a:r>
              <a:rPr lang="zh-CN" altLang="zh-CN" sz="3600" b="1" dirty="0" smtClean="0">
                <a:latin typeface="华文新魏" panose="02010800040101010101" pitchFamily="2" charset="-122"/>
                <a:ea typeface="华文新魏" panose="02010800040101010101" pitchFamily="2" charset="-122"/>
              </a:rPr>
              <a:t>名额有限，额满为止</a:t>
            </a:r>
            <a:endParaRPr lang="en-US" altLang="zh-CN" sz="3600" b="1" dirty="0" smtClean="0">
              <a:latin typeface="华文新魏" panose="02010800040101010101" pitchFamily="2" charset="-122"/>
              <a:ea typeface="华文新魏" panose="02010800040101010101" pitchFamily="2" charset="-122"/>
            </a:endParaRPr>
          </a:p>
          <a:p>
            <a:r>
              <a:rPr lang="zh-CN" altLang="en-US" sz="3600" b="1" dirty="0" smtClean="0">
                <a:latin typeface="华文新魏" panose="02010800040101010101" pitchFamily="2" charset="-122"/>
                <a:ea typeface="华文新魏" panose="02010800040101010101" pitchFamily="2" charset="-122"/>
              </a:rPr>
              <a:t>学位服在指定微商处购买。</a:t>
            </a:r>
            <a:endParaRPr lang="en-US" altLang="zh-CN" sz="3600" b="1" dirty="0" smtClean="0">
              <a:latin typeface="华文新魏" panose="02010800040101010101" pitchFamily="2" charset="-122"/>
              <a:ea typeface="华文新魏" panose="02010800040101010101" pitchFamily="2" charset="-122"/>
            </a:endParaRPr>
          </a:p>
          <a:p>
            <a:r>
              <a:rPr lang="en-US" altLang="zh-CN" sz="3600" b="1" dirty="0" smtClean="0">
                <a:latin typeface="华文新魏" panose="02010800040101010101" pitchFamily="2" charset="-122"/>
                <a:ea typeface="华文新魏" panose="02010800040101010101" pitchFamily="2" charset="-122"/>
              </a:rPr>
              <a:t>5</a:t>
            </a:r>
            <a:r>
              <a:rPr lang="zh-CN" altLang="en-US" sz="3600" b="1" dirty="0" smtClean="0">
                <a:latin typeface="华文新魏" panose="02010800040101010101" pitchFamily="2" charset="-122"/>
                <a:ea typeface="华文新魏" panose="02010800040101010101" pitchFamily="2" charset="-122"/>
              </a:rPr>
              <a:t>月左右启动报名</a:t>
            </a:r>
            <a:endParaRPr lang="en-US" altLang="zh-CN" sz="3600" b="1" dirty="0" smtClean="0">
              <a:latin typeface="华文新魏" panose="02010800040101010101" pitchFamily="2" charset="-122"/>
              <a:ea typeface="华文新魏" panose="02010800040101010101" pitchFamily="2" charset="-122"/>
            </a:endParaRPr>
          </a:p>
          <a:p>
            <a:endParaRPr lang="zh-CN" altLang="en-US" dirty="0" smtClean="0"/>
          </a:p>
        </p:txBody>
      </p:sp>
      <p:pic>
        <p:nvPicPr>
          <p:cNvPr id="92166" name="图片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124" y="4257548"/>
            <a:ext cx="2189163"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图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4881" y="4365300"/>
            <a:ext cx="4497297" cy="24610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图片"/>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1867" y="4365299"/>
            <a:ext cx="3691533" cy="24610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descr="D:\KJ工作\R 人大商学院\2017新logo\ppt\人大ppt_D-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0691813"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TextBox 4"/>
          <p:cNvSpPr txBox="1">
            <a:spLocks noChangeArrowheads="1"/>
          </p:cNvSpPr>
          <p:nvPr/>
        </p:nvSpPr>
        <p:spPr bwMode="auto">
          <a:xfrm>
            <a:off x="2703513" y="5281613"/>
            <a:ext cx="7500937"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宋体" panose="02010600030101010101" pitchFamily="2" charset="-122"/>
              </a:defRPr>
            </a:lvl1pPr>
            <a:lvl2pPr marL="742950" indent="-285750">
              <a:defRPr sz="2100">
                <a:solidFill>
                  <a:schemeClr val="tx1"/>
                </a:solidFill>
                <a:latin typeface="Arial" panose="020B0604020202020204" pitchFamily="34" charset="0"/>
                <a:ea typeface="宋体" panose="02010600030101010101" pitchFamily="2" charset="-122"/>
              </a:defRPr>
            </a:lvl2pPr>
            <a:lvl3pPr marL="1143000" indent="-228600">
              <a:defRPr sz="2100">
                <a:solidFill>
                  <a:schemeClr val="tx1"/>
                </a:solidFill>
                <a:latin typeface="Arial" panose="020B0604020202020204" pitchFamily="34" charset="0"/>
                <a:ea typeface="宋体" panose="02010600030101010101" pitchFamily="2" charset="-122"/>
              </a:defRPr>
            </a:lvl3pPr>
            <a:lvl4pPr marL="1600200" indent="-228600">
              <a:defRPr sz="2100">
                <a:solidFill>
                  <a:schemeClr val="tx1"/>
                </a:solidFill>
                <a:latin typeface="Arial" panose="020B0604020202020204" pitchFamily="34" charset="0"/>
                <a:ea typeface="宋体" panose="02010600030101010101" pitchFamily="2" charset="-122"/>
              </a:defRPr>
            </a:lvl4pPr>
            <a:lvl5pPr marL="2057400" indent="-228600">
              <a:defRPr sz="2100">
                <a:solidFill>
                  <a:schemeClr val="tx1"/>
                </a:solidFill>
                <a:latin typeface="Arial" panose="020B0604020202020204" pitchFamily="34" charset="0"/>
                <a:ea typeface="宋体" panose="02010600030101010101" pitchFamily="2" charset="-122"/>
              </a:defRPr>
            </a:lvl5pPr>
            <a:lvl6pPr marL="25146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400">
                <a:latin typeface="黑体" panose="02010609060101010101" pitchFamily="2" charset="-122"/>
                <a:ea typeface="黑体" panose="02010609060101010101" pitchFamily="2" charset="-122"/>
              </a:rPr>
              <a:t>地址：北京市海淀区中国人民大学明德商学楼</a:t>
            </a:r>
            <a:r>
              <a:rPr lang="en-US" altLang="zh-CN" sz="1400">
                <a:latin typeface="黑体" panose="02010609060101010101" pitchFamily="2" charset="-122"/>
                <a:ea typeface="黑体" panose="02010609060101010101" pitchFamily="2" charset="-122"/>
              </a:rPr>
              <a:t>802</a:t>
            </a:r>
            <a:r>
              <a:rPr lang="zh-CN" altLang="en-US" sz="1400">
                <a:latin typeface="黑体" panose="02010609060101010101" pitchFamily="2" charset="-122"/>
                <a:ea typeface="黑体" panose="02010609060101010101" pitchFamily="2" charset="-122"/>
              </a:rPr>
              <a:t> </a:t>
            </a:r>
          </a:p>
          <a:p>
            <a:pPr algn="r" eaLnBrk="1" hangingPunct="1">
              <a:lnSpc>
                <a:spcPct val="150000"/>
              </a:lnSpc>
            </a:pPr>
            <a:r>
              <a:rPr lang="en-US" altLang="zh-CN" sz="1400">
                <a:latin typeface="黑体" panose="02010609060101010101" pitchFamily="2" charset="-122"/>
                <a:ea typeface="黑体" panose="02010609060101010101" pitchFamily="2" charset="-122"/>
              </a:rPr>
              <a:t>    </a:t>
            </a:r>
          </a:p>
          <a:p>
            <a:pPr algn="r" eaLnBrk="1" hangingPunct="1">
              <a:lnSpc>
                <a:spcPct val="150000"/>
              </a:lnSpc>
            </a:pPr>
            <a:r>
              <a:rPr lang="zh-CN" altLang="en-US" sz="1400">
                <a:latin typeface="黑体" panose="02010609060101010101" pitchFamily="2" charset="-122"/>
                <a:ea typeface="黑体" panose="02010609060101010101" pitchFamily="2" charset="-122"/>
              </a:rPr>
              <a:t>电邮：</a:t>
            </a:r>
            <a:r>
              <a:rPr lang="en-US" altLang="zh-CN" sz="1400">
                <a:latin typeface="黑体" panose="02010609060101010101" pitchFamily="2" charset="-122"/>
                <a:ea typeface="黑体" panose="02010609060101010101" pitchFamily="2" charset="-122"/>
              </a:rPr>
              <a:t>xwlw@rmbs.ruc.edu.cn</a:t>
            </a:r>
          </a:p>
          <a:p>
            <a:pPr algn="r" eaLnBrk="1" hangingPunct="1">
              <a:lnSpc>
                <a:spcPct val="150000"/>
              </a:lnSpc>
            </a:pPr>
            <a:r>
              <a:rPr lang="zh-CN" altLang="en-US" sz="1400">
                <a:latin typeface="黑体" panose="02010609060101010101" pitchFamily="2" charset="-122"/>
                <a:ea typeface="黑体" panose="02010609060101010101" pitchFamily="2" charset="-122"/>
              </a:rPr>
              <a:t>网址：</a:t>
            </a:r>
            <a:r>
              <a:rPr lang="en-US" altLang="zh-CN" sz="1400">
                <a:latin typeface="黑体" panose="02010609060101010101" pitchFamily="2" charset="-122"/>
                <a:ea typeface="黑体" panose="02010609060101010101" pitchFamily="2" charset="-122"/>
              </a:rPr>
              <a:t> http://www.rmbs.ruc.edu.cn</a:t>
            </a:r>
          </a:p>
          <a:p>
            <a:pPr algn="r" eaLnBrk="1" hangingPunct="1">
              <a:lnSpc>
                <a:spcPct val="150000"/>
              </a:lnSpc>
            </a:pPr>
            <a:endParaRPr lang="zh-CN" altLang="en-US" sz="1400">
              <a:latin typeface="黑体" panose="02010609060101010101" pitchFamily="2" charset="-122"/>
              <a:ea typeface="黑体" panose="02010609060101010101" pitchFamily="2" charset="-122"/>
            </a:endParaRPr>
          </a:p>
        </p:txBody>
      </p:sp>
      <p:sp>
        <p:nvSpPr>
          <p:cNvPr id="93188" name="矩形 1"/>
          <p:cNvSpPr>
            <a:spLocks noChangeArrowheads="1"/>
          </p:cNvSpPr>
          <p:nvPr/>
        </p:nvSpPr>
        <p:spPr bwMode="auto">
          <a:xfrm>
            <a:off x="311150" y="1620838"/>
            <a:ext cx="103695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宋体" panose="02010600030101010101" pitchFamily="2" charset="-122"/>
              </a:defRPr>
            </a:lvl1pPr>
            <a:lvl2pPr marL="742950" indent="-285750">
              <a:defRPr sz="2100">
                <a:solidFill>
                  <a:schemeClr val="tx1"/>
                </a:solidFill>
                <a:latin typeface="Arial" panose="020B0604020202020204" pitchFamily="34" charset="0"/>
                <a:ea typeface="宋体" panose="02010600030101010101" pitchFamily="2" charset="-122"/>
              </a:defRPr>
            </a:lvl2pPr>
            <a:lvl3pPr marL="1143000" indent="-228600">
              <a:defRPr sz="2100">
                <a:solidFill>
                  <a:schemeClr val="tx1"/>
                </a:solidFill>
                <a:latin typeface="Arial" panose="020B0604020202020204" pitchFamily="34" charset="0"/>
                <a:ea typeface="宋体" panose="02010600030101010101" pitchFamily="2" charset="-122"/>
              </a:defRPr>
            </a:lvl3pPr>
            <a:lvl4pPr marL="1600200" indent="-228600">
              <a:defRPr sz="2100">
                <a:solidFill>
                  <a:schemeClr val="tx1"/>
                </a:solidFill>
                <a:latin typeface="Arial" panose="020B0604020202020204" pitchFamily="34" charset="0"/>
                <a:ea typeface="宋体" panose="02010600030101010101" pitchFamily="2" charset="-122"/>
              </a:defRPr>
            </a:lvl4pPr>
            <a:lvl5pPr marL="2057400" indent="-228600">
              <a:defRPr sz="2100">
                <a:solidFill>
                  <a:schemeClr val="tx1"/>
                </a:solidFill>
                <a:latin typeface="Arial" panose="020B0604020202020204" pitchFamily="34" charset="0"/>
                <a:ea typeface="宋体" panose="02010600030101010101" pitchFamily="2" charset="-122"/>
              </a:defRPr>
            </a:lvl5pPr>
            <a:lvl6pPr marL="25146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4330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en-US" altLang="zh-CN" sz="3600" b="1">
              <a:solidFill>
                <a:srgbClr val="0033CC"/>
              </a:solidFill>
              <a:latin typeface="华文新魏" panose="02010800040101010101" pitchFamily="2" charset="-122"/>
              <a:ea typeface="华文新魏" panose="02010800040101010101" pitchFamily="2" charset="-122"/>
            </a:endParaRPr>
          </a:p>
          <a:p>
            <a:pPr>
              <a:buFont typeface="Arial" panose="020B0604020202020204" pitchFamily="34" charset="0"/>
              <a:buNone/>
            </a:pPr>
            <a:r>
              <a:rPr lang="zh-CN" altLang="en-US" sz="4400" b="1">
                <a:solidFill>
                  <a:srgbClr val="FFC000"/>
                </a:solidFill>
                <a:latin typeface="华文新魏" panose="02010800040101010101" pitchFamily="2" charset="-122"/>
                <a:ea typeface="华文新魏" panose="02010800040101010101" pitchFamily="2" charset="-122"/>
              </a:rPr>
              <a:t>预祝顺利通过答辩！</a:t>
            </a:r>
            <a:endParaRPr lang="en-US" altLang="zh-CN" sz="4400" b="1">
              <a:solidFill>
                <a:srgbClr val="FFC000"/>
              </a:solidFill>
              <a:latin typeface="华文新魏" panose="02010800040101010101" pitchFamily="2" charset="-122"/>
              <a:ea typeface="华文新魏" panose="02010800040101010101" pitchFamily="2" charset="-122"/>
            </a:endParaRPr>
          </a:p>
          <a:p>
            <a:pPr>
              <a:buFont typeface="Arial" panose="020B0604020202020204" pitchFamily="34" charset="0"/>
              <a:buNone/>
            </a:pPr>
            <a:endParaRPr lang="en-US" altLang="zh-CN" sz="4400" b="1">
              <a:solidFill>
                <a:srgbClr val="FFC000"/>
              </a:solidFill>
              <a:latin typeface="华文新魏" panose="02010800040101010101" pitchFamily="2" charset="-122"/>
              <a:ea typeface="华文新魏" panose="02010800040101010101" pitchFamily="2" charset="-122"/>
            </a:endParaRPr>
          </a:p>
          <a:p>
            <a:pPr>
              <a:buFont typeface="Arial" panose="020B0604020202020204" pitchFamily="34" charset="0"/>
              <a:buNone/>
            </a:pPr>
            <a:r>
              <a:rPr lang="zh-CN" altLang="en-US" sz="4400" b="1">
                <a:solidFill>
                  <a:srgbClr val="FFC000"/>
                </a:solidFill>
                <a:latin typeface="华文新魏" panose="02010800040101010101" pitchFamily="2" charset="-122"/>
                <a:ea typeface="华文新魏" panose="02010800040101010101" pitchFamily="2" charset="-122"/>
              </a:rPr>
              <a:t>坚持就是胜利，不要轻言放弃！</a:t>
            </a:r>
            <a:endParaRPr lang="en-US" altLang="zh-CN" sz="4400" b="1">
              <a:solidFill>
                <a:srgbClr val="FFC000"/>
              </a:solidFill>
              <a:latin typeface="华文新魏" panose="02010800040101010101" pitchFamily="2" charset="-122"/>
              <a:ea typeface="华文新魏" panose="02010800040101010101" pitchFamily="2" charset="-122"/>
            </a:endParaRPr>
          </a:p>
        </p:txBody>
      </p:sp>
      <p:pic>
        <p:nvPicPr>
          <p:cNvPr id="93189" name="Picture 6" descr="https://ss2.bdstatic.com/70cFvnSh_Q1YnxGkpoWK1HF6hhy/it/u=655940527,2415564361&amp;fm=27&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8" y="5281613"/>
            <a:ext cx="2663825"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0" name="Picture 8" descr="https://ss1.bdstatic.com/70cFvXSh_Q1YnxGkpoWK1HF6hhy/it/u=3007383844,2898353743&amp;fm=27&amp;gp=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5038" y="5326063"/>
            <a:ext cx="2598737"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a:lstStyle/>
          <a:p>
            <a:r>
              <a:rPr lang="zh-CN" altLang="en-US" smtClean="0">
                <a:latin typeface="华文新魏" panose="02010800040101010101" pitchFamily="2" charset="-122"/>
                <a:ea typeface="华文新魏" panose="02010800040101010101" pitchFamily="2" charset="-122"/>
              </a:rPr>
              <a:t>心理准备</a:t>
            </a:r>
          </a:p>
        </p:txBody>
      </p:sp>
      <p:pic>
        <p:nvPicPr>
          <p:cNvPr id="19459" name="Picture 5" descr="https://ss0.bdstatic.com/70cFuHSh_Q1YnxGkpoWK1HF6hhy/it/u=789772827,2159688937&amp;fm=27&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7288" y="4284663"/>
            <a:ext cx="2092325"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5488" y="1773238"/>
            <a:ext cx="3273425"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30791" y="1561480"/>
            <a:ext cx="6093335" cy="1754326"/>
          </a:xfrm>
          <a:prstGeom prst="rect">
            <a:avLst/>
          </a:prstGeom>
          <a:noFill/>
        </p:spPr>
        <p:txBody>
          <a:bodyPr wrap="none">
            <a:spAutoFit/>
          </a:bodyPr>
          <a:lstStyle/>
          <a:p>
            <a:pPr algn="ctr">
              <a:defRPr/>
            </a:pPr>
            <a:r>
              <a:rPr lang="zh-CN" alt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轻松？愉快？</a:t>
            </a:r>
            <a:r>
              <a:rPr lang="en-US" altLang="zh-CN" sz="5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NO</a:t>
            </a:r>
            <a:r>
              <a:rPr lang="zh-CN" altLang="en-US" sz="5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a:t>
            </a:r>
            <a:endParaRPr lang="en-US" altLang="zh-CN" sz="5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a:p>
            <a:pPr algn="ctr">
              <a:defRPr/>
            </a:pPr>
            <a:r>
              <a:rPr lang="zh-CN" altLang="en-US" sz="5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答辩难</a:t>
            </a:r>
            <a:r>
              <a:rPr lang="en-US" altLang="zh-CN" sz="5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&gt;</a:t>
            </a:r>
            <a:r>
              <a:rPr lang="zh-CN" altLang="en-US" sz="5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考试</a:t>
            </a:r>
          </a:p>
        </p:txBody>
      </p:sp>
      <p:graphicFrame>
        <p:nvGraphicFramePr>
          <p:cNvPr id="3" name="图示 2"/>
          <p:cNvGraphicFramePr/>
          <p:nvPr>
            <p:extLst>
              <p:ext uri="{D42A27DB-BD31-4B8C-83A1-F6EECF244321}">
                <p14:modId xmlns:p14="http://schemas.microsoft.com/office/powerpoint/2010/main" val="3076790055"/>
              </p:ext>
            </p:extLst>
          </p:nvPr>
        </p:nvGraphicFramePr>
        <p:xfrm>
          <a:off x="1089761" y="4113638"/>
          <a:ext cx="5364667" cy="27363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矩形 6"/>
          <p:cNvSpPr/>
          <p:nvPr/>
        </p:nvSpPr>
        <p:spPr>
          <a:xfrm>
            <a:off x="1036489" y="3182739"/>
            <a:ext cx="6049020" cy="923330"/>
          </a:xfrm>
          <a:prstGeom prst="rect">
            <a:avLst/>
          </a:prstGeom>
          <a:noFill/>
        </p:spPr>
        <p:txBody>
          <a:bodyPr wrap="square">
            <a:spAutoFit/>
          </a:bodyPr>
          <a:lstStyle/>
          <a:p>
            <a:pPr algn="ctr">
              <a:defRPr/>
            </a:pPr>
            <a:r>
              <a:rPr lang="zh-CN" altLang="en-US" sz="5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对拖延说不！</a:t>
            </a:r>
            <a:endParaRPr lang="zh-CN" altLang="en-US" sz="5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488950" y="163513"/>
            <a:ext cx="6873875" cy="1258887"/>
          </a:xfrm>
        </p:spPr>
        <p:txBody>
          <a:bodyPr/>
          <a:lstStyle/>
          <a:p>
            <a:r>
              <a:rPr lang="zh-CN" altLang="en-US" dirty="0" smtClean="0">
                <a:latin typeface="华文新魏" panose="02010800040101010101" pitchFamily="2" charset="-122"/>
                <a:ea typeface="华文新魏" panose="02010800040101010101" pitchFamily="2" charset="-122"/>
              </a:rPr>
              <a:t>论文未写完的学生特点</a:t>
            </a:r>
          </a:p>
        </p:txBody>
      </p:sp>
      <p:pic>
        <p:nvPicPr>
          <p:cNvPr id="20483" name="Picture 5" descr="https://ss0.bdstatic.com/70cFvHSh_Q1YnxGkpoWK1HF6hhy/it/u=281205302,931279282&amp;fm=27&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625" y="2628900"/>
            <a:ext cx="2316163"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图示 1"/>
          <p:cNvGraphicFramePr/>
          <p:nvPr>
            <p:extLst>
              <p:ext uri="{D42A27DB-BD31-4B8C-83A1-F6EECF244321}">
                <p14:modId xmlns:p14="http://schemas.microsoft.com/office/powerpoint/2010/main" val="829123682"/>
              </p:ext>
            </p:extLst>
          </p:nvPr>
        </p:nvGraphicFramePr>
        <p:xfrm>
          <a:off x="450156" y="1620391"/>
          <a:ext cx="786560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a:lstStyle/>
          <a:p>
            <a:r>
              <a:rPr lang="zh-CN" altLang="en-US" dirty="0" smtClean="0">
                <a:latin typeface="华文新魏" panose="02010800040101010101" pitchFamily="2" charset="-122"/>
                <a:ea typeface="华文新魏" panose="02010800040101010101" pitchFamily="2" charset="-122"/>
              </a:rPr>
              <a:t>重要的时间规划</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950" y="1399133"/>
            <a:ext cx="4680520" cy="5462139"/>
          </a:xfrm>
          <a:prstGeom prst="rect">
            <a:avLst/>
          </a:prstGeom>
          <a:ln>
            <a:noFill/>
          </a:ln>
          <a:effectLst>
            <a:outerShdw blurRad="190500" algn="tl" rotWithShape="0">
              <a:srgbClr val="000000">
                <a:alpha val="70000"/>
              </a:srgbClr>
            </a:outerShdw>
          </a:effectLst>
        </p:spPr>
      </p:pic>
      <p:sp>
        <p:nvSpPr>
          <p:cNvPr id="5" name="文本框 4"/>
          <p:cNvSpPr txBox="1"/>
          <p:nvPr/>
        </p:nvSpPr>
        <p:spPr>
          <a:xfrm>
            <a:off x="6010595" y="1399133"/>
            <a:ext cx="3384376" cy="1061829"/>
          </a:xfrm>
          <a:prstGeom prst="rect">
            <a:avLst/>
          </a:prstGeom>
          <a:noFill/>
        </p:spPr>
        <p:txBody>
          <a:bodyPr wrap="square" rtlCol="0">
            <a:spAutoFit/>
          </a:bodyPr>
          <a:lstStyle/>
          <a:p>
            <a:pPr marL="342900" indent="-342900">
              <a:buFont typeface="Arial" panose="020B0604020202020204" pitchFamily="34" charset="0"/>
              <a:buChar char="•"/>
            </a:pPr>
            <a:r>
              <a:rPr lang="zh-CN" altLang="en-US" dirty="0" smtClean="0"/>
              <a:t>时间计划表、提醒闹钟</a:t>
            </a:r>
            <a:endParaRPr lang="en-US" altLang="zh-CN" dirty="0" smtClean="0"/>
          </a:p>
          <a:p>
            <a:pPr marL="342900" indent="-342900">
              <a:buFont typeface="Arial" panose="020B0604020202020204" pitchFamily="34" charset="0"/>
              <a:buChar char="•"/>
            </a:pPr>
            <a:r>
              <a:rPr lang="zh-CN" altLang="en-US" dirty="0" smtClean="0"/>
              <a:t>建组互相提醒</a:t>
            </a:r>
            <a:endParaRPr lang="en-US" altLang="zh-CN" dirty="0" smtClean="0"/>
          </a:p>
          <a:p>
            <a:pPr marL="342900" indent="-342900">
              <a:buFont typeface="Arial" panose="020B0604020202020204" pitchFamily="34" charset="0"/>
              <a:buChar char="•"/>
            </a:pPr>
            <a:r>
              <a:rPr lang="zh-CN" altLang="en-US" dirty="0" smtClean="0"/>
              <a:t>接收提醒邮件</a:t>
            </a:r>
            <a:endParaRPr lang="zh-CN" altLang="en-US"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592" y="2556495"/>
            <a:ext cx="3590520" cy="2121296"/>
          </a:xfrm>
          <a:prstGeom prst="rect">
            <a:avLst/>
          </a:prstGeom>
          <a:ln>
            <a:noFill/>
          </a:ln>
          <a:effectLst>
            <a:outerShdw blurRad="190500" algn="tl" rotWithShape="0">
              <a:srgbClr val="000000">
                <a:alpha val="70000"/>
              </a:srgbClr>
            </a:outerShdw>
          </a:effectLst>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5074" y="4878512"/>
            <a:ext cx="3560038" cy="18667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82455194"/>
      </p:ext>
    </p:extLst>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a:xfrm>
            <a:off x="488950" y="163513"/>
            <a:ext cx="6657975" cy="1258887"/>
          </a:xfrm>
        </p:spPr>
        <p:txBody>
          <a:bodyPr/>
          <a:lstStyle/>
          <a:p>
            <a:r>
              <a:rPr lang="zh-CN" altLang="en-US" smtClean="0">
                <a:latin typeface="华文新魏" panose="02010800040101010101" pitchFamily="2" charset="-122"/>
                <a:ea typeface="华文新魏" panose="02010800040101010101" pitchFamily="2" charset="-122"/>
              </a:rPr>
              <a:t>沟通渠道及方式</a:t>
            </a:r>
          </a:p>
        </p:txBody>
      </p:sp>
      <p:sp>
        <p:nvSpPr>
          <p:cNvPr id="3" name="内容占位符 2"/>
          <p:cNvSpPr>
            <a:spLocks noGrp="1"/>
          </p:cNvSpPr>
          <p:nvPr>
            <p:ph idx="1"/>
          </p:nvPr>
        </p:nvSpPr>
        <p:spPr>
          <a:xfrm>
            <a:off x="5994400" y="1454150"/>
            <a:ext cx="4608884" cy="5207000"/>
          </a:xfrm>
        </p:spPr>
        <p:txBody>
          <a:bodyPr/>
          <a:lstStyle/>
          <a:p>
            <a:pPr marL="0" indent="0">
              <a:buFont typeface="Arial" panose="020B0604020202020204" pitchFamily="34" charset="0"/>
              <a:buNone/>
              <a:defRPr/>
            </a:pPr>
            <a:r>
              <a:rPr lang="zh-CN" altLang="zh-CN" sz="2400" b="1" dirty="0" smtClean="0">
                <a:latin typeface="华文新魏" panose="02010800040101010101" pitchFamily="2" charset="-122"/>
                <a:ea typeface="华文新魏" panose="02010800040101010101" pitchFamily="2" charset="-122"/>
              </a:rPr>
              <a:t>邮箱</a:t>
            </a:r>
            <a:r>
              <a:rPr lang="zh-CN" altLang="zh-CN" sz="2400" b="1" dirty="0">
                <a:latin typeface="华文新魏" panose="02010800040101010101" pitchFamily="2" charset="-122"/>
                <a:ea typeface="华文新魏" panose="02010800040101010101" pitchFamily="2" charset="-122"/>
              </a:rPr>
              <a:t>：</a:t>
            </a:r>
            <a:r>
              <a:rPr lang="en-US" altLang="zh-CN" sz="2400" b="1" u="sng" dirty="0">
                <a:latin typeface="黑体" panose="02010609060101010101" pitchFamily="2" charset="-122"/>
                <a:ea typeface="黑体" panose="02010609060101010101" pitchFamily="2" charset="-122"/>
                <a:hlinkClick r:id="rId2"/>
              </a:rPr>
              <a:t>xwlw@rmbs.ruc.edu.cn</a:t>
            </a:r>
            <a:endParaRPr lang="en-US" altLang="zh-CN" sz="2400" b="1" u="sng" dirty="0">
              <a:latin typeface="黑体" panose="02010609060101010101" pitchFamily="2" charset="-122"/>
              <a:ea typeface="黑体" panose="02010609060101010101" pitchFamily="2" charset="-122"/>
            </a:endParaRPr>
          </a:p>
          <a:p>
            <a:pPr marL="0" indent="0">
              <a:buFont typeface="Arial" panose="020B0604020202020204" pitchFamily="34" charset="0"/>
              <a:buNone/>
              <a:defRPr/>
            </a:pPr>
            <a:r>
              <a:rPr lang="zh-CN" altLang="zh-CN" sz="2400" b="1" dirty="0">
                <a:latin typeface="华文新魏" panose="02010800040101010101" pitchFamily="2" charset="-122"/>
                <a:ea typeface="华文新魏" panose="02010800040101010101" pitchFamily="2" charset="-122"/>
              </a:rPr>
              <a:t>邮件需写明：</a:t>
            </a:r>
            <a:r>
              <a:rPr lang="zh-CN" altLang="zh-CN" sz="2400" b="1" dirty="0">
                <a:solidFill>
                  <a:srgbClr val="FF0000"/>
                </a:solidFill>
                <a:latin typeface="华文新魏" panose="02010800040101010101" pitchFamily="2" charset="-122"/>
                <a:ea typeface="华文新魏" panose="02010800040101010101" pitchFamily="2" charset="-122"/>
              </a:rPr>
              <a:t>姓名、资格卡</a:t>
            </a:r>
            <a:r>
              <a:rPr lang="zh-CN" altLang="zh-CN" sz="2400" b="1" dirty="0" smtClean="0">
                <a:solidFill>
                  <a:srgbClr val="FF0000"/>
                </a:solidFill>
                <a:latin typeface="华文新魏" panose="02010800040101010101" pitchFamily="2" charset="-122"/>
                <a:ea typeface="华文新魏" panose="02010800040101010101" pitchFamily="2" charset="-122"/>
              </a:rPr>
              <a:t>号、</a:t>
            </a:r>
            <a:r>
              <a:rPr lang="zh-CN" altLang="zh-CN" sz="2400" b="1" dirty="0">
                <a:solidFill>
                  <a:srgbClr val="FF0000"/>
                </a:solidFill>
                <a:latin typeface="华文新魏" panose="02010800040101010101" pitchFamily="2" charset="-122"/>
                <a:ea typeface="华文新魏" panose="02010800040101010101" pitchFamily="2" charset="-122"/>
              </a:rPr>
              <a:t>班级、答辩进程情况，申请</a:t>
            </a:r>
            <a:r>
              <a:rPr lang="zh-CN" altLang="zh-CN" sz="2400" b="1" dirty="0" smtClean="0">
                <a:solidFill>
                  <a:srgbClr val="FF0000"/>
                </a:solidFill>
                <a:latin typeface="华文新魏" panose="02010800040101010101" pitchFamily="2" charset="-122"/>
                <a:ea typeface="华文新魏" panose="02010800040101010101" pitchFamily="2" charset="-122"/>
              </a:rPr>
              <a:t>内容</a:t>
            </a:r>
            <a:endParaRPr lang="en-US" altLang="zh-CN" sz="2400" b="1" dirty="0">
              <a:solidFill>
                <a:srgbClr val="FF0000"/>
              </a:solidFill>
              <a:latin typeface="华文新魏" panose="02010800040101010101" pitchFamily="2" charset="-122"/>
              <a:ea typeface="华文新魏" panose="02010800040101010101" pitchFamily="2" charset="-122"/>
            </a:endParaRPr>
          </a:p>
          <a:p>
            <a:pPr>
              <a:defRPr/>
            </a:pPr>
            <a:r>
              <a:rPr lang="zh-CN" altLang="en-US" sz="2400" b="1" dirty="0" smtClean="0">
                <a:latin typeface="华文新魏" panose="02010800040101010101" pitchFamily="2" charset="-122"/>
                <a:ea typeface="华文新魏" panose="02010800040101010101" pitchFamily="2" charset="-122"/>
              </a:rPr>
              <a:t>设置</a:t>
            </a:r>
            <a:r>
              <a:rPr lang="zh-CN" altLang="en-US" sz="2400" b="1" dirty="0">
                <a:latin typeface="华文新魏" panose="02010800040101010101" pitchFamily="2" charset="-122"/>
                <a:ea typeface="华文新魏" panose="02010800040101010101" pitchFamily="2" charset="-122"/>
              </a:rPr>
              <a:t>邮件自动回复。</a:t>
            </a:r>
            <a:endParaRPr lang="en-US" altLang="zh-CN" sz="2400" b="1" dirty="0">
              <a:latin typeface="华文新魏" panose="02010800040101010101" pitchFamily="2" charset="-122"/>
              <a:ea typeface="华文新魏" panose="02010800040101010101" pitchFamily="2" charset="-122"/>
            </a:endParaRPr>
          </a:p>
          <a:p>
            <a:pPr>
              <a:defRPr/>
            </a:pPr>
            <a:r>
              <a:rPr lang="zh-CN" altLang="zh-CN" sz="2400" b="1" dirty="0" smtClean="0">
                <a:latin typeface="华文新魏" panose="02010800040101010101" pitchFamily="2" charset="-122"/>
                <a:ea typeface="华文新魏" panose="02010800040101010101" pitchFamily="2" charset="-122"/>
              </a:rPr>
              <a:t>不受理</a:t>
            </a:r>
            <a:r>
              <a:rPr lang="zh-CN" altLang="zh-CN" sz="2400" b="1" dirty="0">
                <a:latin typeface="华文新魏" panose="02010800040101010101" pitchFamily="2" charset="-122"/>
                <a:ea typeface="华文新魏" panose="02010800040101010101" pitchFamily="2" charset="-122"/>
              </a:rPr>
              <a:t>电话</a:t>
            </a:r>
            <a:r>
              <a:rPr lang="zh-CN" altLang="zh-CN" sz="2400" b="1" dirty="0" smtClean="0">
                <a:latin typeface="华文新魏" panose="02010800040101010101" pitchFamily="2" charset="-122"/>
                <a:ea typeface="华文新魏" panose="02010800040101010101" pitchFamily="2" charset="-122"/>
              </a:rPr>
              <a:t>申请</a:t>
            </a:r>
            <a:endParaRPr lang="en-US" altLang="zh-CN" sz="2400" b="1" dirty="0">
              <a:latin typeface="华文新魏" panose="02010800040101010101" pitchFamily="2" charset="-122"/>
              <a:ea typeface="华文新魏" panose="02010800040101010101" pitchFamily="2" charset="-122"/>
            </a:endParaRPr>
          </a:p>
          <a:p>
            <a:pPr marL="0" indent="0">
              <a:buFont typeface="Arial" panose="020B0604020202020204" pitchFamily="34" charset="0"/>
              <a:buNone/>
              <a:defRPr/>
            </a:pPr>
            <a:r>
              <a:rPr lang="zh-CN" altLang="en-US" sz="2400" b="1" dirty="0" smtClean="0">
                <a:latin typeface="华文新魏" panose="02010800040101010101" pitchFamily="2" charset="-122"/>
                <a:ea typeface="华文新魏" panose="02010800040101010101" pitchFamily="2" charset="-122"/>
              </a:rPr>
              <a:t> 学生多</a:t>
            </a:r>
            <a:r>
              <a:rPr lang="zh-CN" altLang="en-US" sz="2400" b="1" dirty="0">
                <a:latin typeface="华文新魏" panose="02010800040101010101" pitchFamily="2" charset="-122"/>
                <a:ea typeface="华文新魏" panose="02010800040101010101" pitchFamily="2" charset="-122"/>
              </a:rPr>
              <a:t>，工作繁忙</a:t>
            </a:r>
            <a:r>
              <a:rPr lang="zh-CN" altLang="en-US" sz="2400" b="1" dirty="0" smtClean="0">
                <a:latin typeface="华文新魏" panose="02010800040101010101" pitchFamily="2" charset="-122"/>
                <a:ea typeface="华文新魏" panose="02010800040101010101" pitchFamily="2" charset="-122"/>
              </a:rPr>
              <a:t>，沟通效率低，效果不好。期望</a:t>
            </a:r>
            <a:r>
              <a:rPr lang="zh-CN" altLang="en-US" sz="2400" b="1" dirty="0">
                <a:latin typeface="华文新魏" panose="02010800040101010101" pitchFamily="2" charset="-122"/>
                <a:ea typeface="华文新魏" panose="02010800040101010101" pitchFamily="2" charset="-122"/>
              </a:rPr>
              <a:t>理性</a:t>
            </a:r>
            <a:r>
              <a:rPr lang="zh-CN" altLang="en-US" sz="2400" b="1" dirty="0" smtClean="0">
                <a:latin typeface="华文新魏" panose="02010800040101010101" pitchFamily="2" charset="-122"/>
                <a:ea typeface="华文新魏" panose="02010800040101010101" pitchFamily="2" charset="-122"/>
              </a:rPr>
              <a:t>沟通。</a:t>
            </a:r>
            <a:endParaRPr lang="en-US" altLang="zh-CN" sz="2400" b="1" dirty="0" smtClean="0">
              <a:latin typeface="华文新魏" panose="02010800040101010101" pitchFamily="2" charset="-122"/>
              <a:ea typeface="华文新魏" panose="02010800040101010101" pitchFamily="2" charset="-122"/>
            </a:endParaRPr>
          </a:p>
          <a:p>
            <a:pPr>
              <a:defRPr/>
            </a:pPr>
            <a:r>
              <a:rPr lang="en-US" altLang="zh-CN" sz="2400" b="1" dirty="0" smtClean="0">
                <a:solidFill>
                  <a:srgbClr val="FF0000"/>
                </a:solidFill>
                <a:latin typeface="华文新魏" panose="02010800040101010101" pitchFamily="2" charset="-122"/>
                <a:ea typeface="华文新魏" panose="02010800040101010101" pitchFamily="2" charset="-122"/>
              </a:rPr>
              <a:t>99%</a:t>
            </a:r>
            <a:r>
              <a:rPr lang="zh-CN" altLang="en-US" sz="2400" b="1" dirty="0" smtClean="0">
                <a:solidFill>
                  <a:srgbClr val="FF0000"/>
                </a:solidFill>
                <a:latin typeface="华文新魏" panose="02010800040101010101" pitchFamily="2" charset="-122"/>
                <a:ea typeface="华文新魏" panose="02010800040101010101" pitchFamily="2" charset="-122"/>
              </a:rPr>
              <a:t>的问题在认真阅读通知后都会解决！</a:t>
            </a:r>
            <a:endParaRPr lang="en-US" altLang="zh-CN" sz="2400" b="1" dirty="0" smtClean="0">
              <a:solidFill>
                <a:srgbClr val="FF0000"/>
              </a:solidFill>
              <a:latin typeface="华文新魏" panose="02010800040101010101" pitchFamily="2" charset="-122"/>
              <a:ea typeface="华文新魏" panose="02010800040101010101" pitchFamily="2" charset="-122"/>
            </a:endParaRPr>
          </a:p>
          <a:p>
            <a:pPr marL="0" indent="0">
              <a:buFont typeface="Arial" panose="020B0604020202020204" pitchFamily="34" charset="0"/>
              <a:buNone/>
              <a:defRPr/>
            </a:pPr>
            <a:r>
              <a:rPr lang="zh-CN" altLang="en-US" sz="2000" b="1" dirty="0" smtClean="0">
                <a:effectLst>
                  <a:outerShdw blurRad="38100" dist="38100" dir="2700000" algn="tl">
                    <a:srgbClr val="000000">
                      <a:alpha val="43137"/>
                    </a:srgbClr>
                  </a:outerShdw>
                </a:effectLst>
              </a:rPr>
              <a:t>最重要的流程通知：</a:t>
            </a:r>
            <a:r>
              <a:rPr lang="en-US" altLang="zh-CN" sz="2000" b="1" dirty="0" smtClean="0">
                <a:effectLst>
                  <a:outerShdw blurRad="38100" dist="38100" dir="2700000" algn="tl">
                    <a:srgbClr val="000000">
                      <a:alpha val="43137"/>
                    </a:srgbClr>
                  </a:outerShdw>
                </a:effectLst>
              </a:rPr>
              <a:t>《</a:t>
            </a:r>
            <a:r>
              <a:rPr lang="zh-CN" altLang="en-US" sz="2000" b="1" dirty="0" smtClean="0">
                <a:effectLst>
                  <a:outerShdw blurRad="38100" dist="38100" dir="2700000" algn="tl">
                    <a:srgbClr val="000000">
                      <a:alpha val="43137"/>
                    </a:srgbClr>
                  </a:outerShdw>
                </a:effectLst>
              </a:rPr>
              <a:t>导师双选手册</a:t>
            </a:r>
            <a:r>
              <a:rPr lang="en-US" altLang="zh-CN" sz="2000" b="1" dirty="0" smtClean="0">
                <a:effectLst>
                  <a:outerShdw blurRad="38100" dist="38100" dir="2700000" algn="tl">
                    <a:srgbClr val="000000">
                      <a:alpha val="43137"/>
                    </a:srgbClr>
                  </a:outerShdw>
                </a:effectLst>
              </a:rPr>
              <a:t>》</a:t>
            </a:r>
            <a:r>
              <a:rPr lang="zh-CN" altLang="en-US" sz="2000" b="1" dirty="0" smtClean="0">
                <a:effectLst>
                  <a:outerShdw blurRad="38100" dist="38100" dir="2700000" algn="tl">
                    <a:srgbClr val="000000">
                      <a:alpha val="43137"/>
                    </a:srgbClr>
                  </a:outerShdw>
                </a:effectLst>
              </a:rPr>
              <a:t>、</a:t>
            </a:r>
            <a:r>
              <a:rPr lang="en-US" altLang="zh-CN" sz="2000" b="1" dirty="0" smtClean="0">
                <a:effectLst>
                  <a:outerShdw blurRad="38100" dist="38100" dir="2700000" algn="tl">
                    <a:srgbClr val="000000">
                      <a:alpha val="43137"/>
                    </a:srgbClr>
                  </a:outerShdw>
                </a:effectLst>
              </a:rPr>
              <a:t>《</a:t>
            </a:r>
            <a:r>
              <a:rPr lang="zh-CN" altLang="en-US" sz="2000" b="1" dirty="0" smtClean="0">
                <a:effectLst>
                  <a:outerShdw blurRad="38100" dist="38100" dir="2700000" algn="tl">
                    <a:srgbClr val="000000">
                      <a:alpha val="43137"/>
                    </a:srgbClr>
                  </a:outerShdw>
                </a:effectLst>
              </a:rPr>
              <a:t>答辩手册</a:t>
            </a:r>
            <a:r>
              <a:rPr lang="en-US" altLang="zh-CN" sz="2000" b="1" dirty="0" smtClean="0">
                <a:effectLst>
                  <a:outerShdw blurRad="38100" dist="38100" dir="2700000" algn="tl">
                    <a:srgbClr val="000000">
                      <a:alpha val="43137"/>
                    </a:srgbClr>
                  </a:outerShdw>
                </a:effectLst>
              </a:rPr>
              <a:t>》</a:t>
            </a:r>
            <a:endParaRPr lang="zh-CN" altLang="en-US" sz="2000" b="1" dirty="0">
              <a:effectLst>
                <a:outerShdw blurRad="38100" dist="38100" dir="2700000" algn="tl">
                  <a:srgbClr val="000000">
                    <a:alpha val="43137"/>
                  </a:srgbClr>
                </a:outerShdw>
              </a:effectLst>
            </a:endParaRPr>
          </a:p>
        </p:txBody>
      </p:sp>
      <p:pic>
        <p:nvPicPr>
          <p:cNvPr id="21508" name="Picture 6" descr="https://ss1.bdstatic.com/70cFvXSh_Q1YnxGkpoWK1HF6hhy/it/u=1500586562,2468688641&amp;fm=200&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13" y="1476375"/>
            <a:ext cx="1727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图示 1"/>
          <p:cNvGraphicFramePr/>
          <p:nvPr/>
        </p:nvGraphicFramePr>
        <p:xfrm>
          <a:off x="-485948" y="1692399"/>
          <a:ext cx="7128933" cy="47526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slow" p14:dur="59000" advTm="60020000"/>
    </mc:Choice>
    <mc:Fallback xmlns="">
      <p:transition spd="slow" advTm="6002000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TA2YmU0ZjczMDAwMTVlODkzZjY1NjEzZmFiYmQ4MDMifQ=="/>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fd9382ae-1f53-4a30-a39d-7c1b16042799}"/>
  <p:tag name="TABLE_ENDDRAG_ORIGIN_RECT" val="675*359"/>
  <p:tag name="TABLE_ENDDRAG_RECT" val="21*109*675*359"/>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291abf23-142e-4422-947d-5a1cb73fc9de}"/>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0aacd2eb-2141-4daa-80ad-9fbe867d9aab}"/>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3018</TotalTime>
  <Words>2895</Words>
  <Application>Microsoft Office PowerPoint</Application>
  <PresentationFormat>自定义</PresentationFormat>
  <Paragraphs>540</Paragraphs>
  <Slides>59</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59</vt:i4>
      </vt:variant>
    </vt:vector>
  </HeadingPairs>
  <TitlesOfParts>
    <vt:vector size="72" baseType="lpstr">
      <vt:lpstr>方正粗黑宋简体</vt:lpstr>
      <vt:lpstr>黑体</vt:lpstr>
      <vt:lpstr>华文琥珀</vt:lpstr>
      <vt:lpstr>华文楷体</vt:lpstr>
      <vt:lpstr>华文隶书</vt:lpstr>
      <vt:lpstr>华文宋体</vt:lpstr>
      <vt:lpstr>华文新魏</vt:lpstr>
      <vt:lpstr>宋体</vt:lpstr>
      <vt:lpstr>Arial</vt:lpstr>
      <vt:lpstr>Calibri</vt:lpstr>
      <vt:lpstr>Times New Roman</vt:lpstr>
      <vt:lpstr>Wingdings</vt:lpstr>
      <vt:lpstr>Office 主题</vt:lpstr>
      <vt:lpstr>如何顺利通过答辩</vt:lpstr>
      <vt:lpstr>近三年答辩数据统计</vt:lpstr>
      <vt:lpstr>答辩期限【202401轮次】</vt:lpstr>
      <vt:lpstr>学期答辩时间安排</vt:lpstr>
      <vt:lpstr>答辩过程特点</vt:lpstr>
      <vt:lpstr>心理准备</vt:lpstr>
      <vt:lpstr>论文未写完的学生特点</vt:lpstr>
      <vt:lpstr>重要的时间规划</vt:lpstr>
      <vt:lpstr>沟通渠道及方式</vt:lpstr>
      <vt:lpstr>缴费</vt:lpstr>
      <vt:lpstr>答辩环节主要流程</vt:lpstr>
      <vt:lpstr>PowerPoint 演示文稿</vt:lpstr>
      <vt:lpstr>论文管理平台</vt:lpstr>
      <vt:lpstr>首次登录</vt:lpstr>
      <vt:lpstr>科研成果（小论文）要求</vt:lpstr>
      <vt:lpstr>PowerPoint 演示文稿</vt:lpstr>
      <vt:lpstr>导师双选规则</vt:lpstr>
      <vt:lpstr>基本要求</vt:lpstr>
      <vt:lpstr>志愿填报</vt:lpstr>
      <vt:lpstr>录取规则</vt:lpstr>
      <vt:lpstr>志愿状态说明</vt:lpstr>
      <vt:lpstr>录取后科研成果线上审核</vt:lpstr>
      <vt:lpstr>PowerPoint 演示文稿</vt:lpstr>
      <vt:lpstr>参考文档</vt:lpstr>
      <vt:lpstr>自己的创作（劳动）成果</vt:lpstr>
      <vt:lpstr>学术规范要点说明</vt:lpstr>
      <vt:lpstr>     保持有效沟通</vt:lpstr>
      <vt:lpstr>微信群沟通</vt:lpstr>
      <vt:lpstr>五个阶段任务</vt:lpstr>
      <vt:lpstr>论文提纲终稿（基础）</vt:lpstr>
      <vt:lpstr>论文初稿（关键）</vt:lpstr>
      <vt:lpstr>论文中稿（补充）</vt:lpstr>
      <vt:lpstr>论文终稿（完成）</vt:lpstr>
      <vt:lpstr>论文查重稿（自查）</vt:lpstr>
      <vt:lpstr>论文撰写阶段要素自查列表</vt:lpstr>
      <vt:lpstr>善待你的导师</vt:lpstr>
      <vt:lpstr>理想与现实</vt:lpstr>
      <vt:lpstr>参考文档</vt:lpstr>
      <vt:lpstr>PowerPoint 演示文稿</vt:lpstr>
      <vt:lpstr>过关：学术不端行为检测</vt:lpstr>
      <vt:lpstr>PowerPoint 演示文稿</vt:lpstr>
      <vt:lpstr>匿名评阅规则</vt:lpstr>
      <vt:lpstr>评阅不通过</vt:lpstr>
      <vt:lpstr>评阅阶段论文修改及更新</vt:lpstr>
      <vt:lpstr>PowerPoint 演示文稿</vt:lpstr>
      <vt:lpstr>学位信息申报</vt:lpstr>
      <vt:lpstr>答辩日期网上选报</vt:lpstr>
      <vt:lpstr>PowerPoint 演示文稿</vt:lpstr>
      <vt:lpstr>辩前会议</vt:lpstr>
      <vt:lpstr>答辩会</vt:lpstr>
      <vt:lpstr>投票表决</vt:lpstr>
      <vt:lpstr>答辩会—注意事项</vt:lpstr>
      <vt:lpstr>答辩后会议-整理存档资料</vt:lpstr>
      <vt:lpstr>PowerPoint 演示文稿</vt:lpstr>
      <vt:lpstr>论文抽检（重点抽检对象）</vt:lpstr>
      <vt:lpstr>不合格论文普遍有6个问题！</vt:lpstr>
      <vt:lpstr>学位论文作假</vt:lpstr>
      <vt:lpstr>学位授予仪式</vt:lpstr>
      <vt:lpstr>PowerPoint 演示文稿</vt:lpstr>
    </vt:vector>
  </TitlesOfParts>
  <Company>番茄花园II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tina</dc:creator>
  <cp:lastModifiedBy>rbs</cp:lastModifiedBy>
  <cp:revision>437</cp:revision>
  <cp:lastPrinted>2024-02-29T00:18:14Z</cp:lastPrinted>
  <dcterms:created xsi:type="dcterms:W3CDTF">2011-11-15T08:48:00Z</dcterms:created>
  <dcterms:modified xsi:type="dcterms:W3CDTF">2024-03-01T07:30:32Z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AB58DCDD43FE43D3922C830AF71615C9</vt:lpwstr>
  </property>
  <property fmtid="{D5CDD505-2E9C-101B-9397-08002B2CF9AE}" pid="3" name="KSOProductBuildVer">
    <vt:lpwstr>2052-11.1.0.12156</vt:lpwstr>
  </property>
</Properties>
</file>